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74" r:id="rId3"/>
    <p:sldId id="278" r:id="rId4"/>
    <p:sldId id="269" r:id="rId5"/>
    <p:sldId id="259" r:id="rId6"/>
    <p:sldId id="272" r:id="rId7"/>
    <p:sldId id="273" r:id="rId8"/>
    <p:sldId id="268" r:id="rId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11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30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LiciumFont 2022 Normal"/>
      </a:defRPr>
    </a:lvl1pPr>
    <a:lvl2pPr marL="0" marR="0" indent="457200" algn="l" defTabSz="2438338" rtl="0" fontAlgn="auto" latinLnBrk="0" hangingPunct="0">
      <a:lnSpc>
        <a:spcPct val="11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30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LiciumFont 2022 Normal"/>
      </a:defRPr>
    </a:lvl2pPr>
    <a:lvl3pPr marL="0" marR="0" indent="914400" algn="l" defTabSz="2438338" rtl="0" fontAlgn="auto" latinLnBrk="0" hangingPunct="0">
      <a:lnSpc>
        <a:spcPct val="11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30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LiciumFont 2022 Normal"/>
      </a:defRPr>
    </a:lvl3pPr>
    <a:lvl4pPr marL="0" marR="0" indent="1371600" algn="l" defTabSz="2438338" rtl="0" fontAlgn="auto" latinLnBrk="0" hangingPunct="0">
      <a:lnSpc>
        <a:spcPct val="11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30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LiciumFont 2022 Normal"/>
      </a:defRPr>
    </a:lvl4pPr>
    <a:lvl5pPr marL="0" marR="0" indent="1828800" algn="l" defTabSz="2438338" rtl="0" fontAlgn="auto" latinLnBrk="0" hangingPunct="0">
      <a:lnSpc>
        <a:spcPct val="11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30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LiciumFont 2022 Normal"/>
      </a:defRPr>
    </a:lvl5pPr>
    <a:lvl6pPr marL="0" marR="0" indent="2286000" algn="l" defTabSz="2438338" rtl="0" fontAlgn="auto" latinLnBrk="0" hangingPunct="0">
      <a:lnSpc>
        <a:spcPct val="11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30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LiciumFont 2022 Normal"/>
      </a:defRPr>
    </a:lvl6pPr>
    <a:lvl7pPr marL="0" marR="0" indent="2743200" algn="l" defTabSz="2438338" rtl="0" fontAlgn="auto" latinLnBrk="0" hangingPunct="0">
      <a:lnSpc>
        <a:spcPct val="11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30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LiciumFont 2022 Normal"/>
      </a:defRPr>
    </a:lvl7pPr>
    <a:lvl8pPr marL="0" marR="0" indent="3200400" algn="l" defTabSz="2438338" rtl="0" fontAlgn="auto" latinLnBrk="0" hangingPunct="0">
      <a:lnSpc>
        <a:spcPct val="11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30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LiciumFont 2022 Normal"/>
      </a:defRPr>
    </a:lvl8pPr>
    <a:lvl9pPr marL="0" marR="0" indent="3657600" algn="l" defTabSz="2438338" rtl="0" fontAlgn="auto" latinLnBrk="0" hangingPunct="0">
      <a:lnSpc>
        <a:spcPct val="11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30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LiciumFont 2022 Norm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_xiuli " initials="Li_xiuli" lastIdx="1" clrIdx="0">
    <p:extLst>
      <p:ext uri="{19B8F6BF-5375-455C-9EA6-DF929625EA0E}">
        <p15:presenceInfo xmlns:p15="http://schemas.microsoft.com/office/powerpoint/2012/main" userId="Li_xiuli 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4D48"/>
    <a:srgbClr val="003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LiciumFont 2022"/>
          <a:ea typeface="LiciumFont 2022"/>
          <a:cs typeface="LiciumFont 2022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LiciumFont 2022"/>
          <a:ea typeface="LiciumFont 2022"/>
          <a:cs typeface="LiciumFont 2022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LiciumFont 2022"/>
          <a:ea typeface="LiciumFont 2022"/>
          <a:cs typeface="LiciumFont 2022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LiciumFont 2022"/>
          <a:ea typeface="LiciumFont 2022"/>
          <a:cs typeface="LiciumFont 2022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LiciumFont 2022"/>
          <a:ea typeface="LiciumFont 2022"/>
          <a:cs typeface="LiciumFont 2022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LiciumFont 2022"/>
          <a:ea typeface="LiciumFont 2022"/>
          <a:cs typeface="LiciumFont 2022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LiciumFont 2022"/>
          <a:ea typeface="LiciumFont 2022"/>
          <a:cs typeface="LiciumFont 2022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LiciumFont 2022"/>
          <a:ea typeface="LiciumFont 2022"/>
          <a:cs typeface="LiciumFont 2022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8F44A2F1-9E1F-4B54-A3A2-5F16C0AD49E2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DED"/>
          </a:solidFill>
        </a:fill>
      </a:tcStyle>
    </a:wholeTbl>
    <a:band2H>
      <a:tcTxStyle/>
      <a:tcStyle>
        <a:tcBdr/>
        <a:fill>
          <a:solidFill>
            <a:srgbClr val="E8EDED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02"/>
    <p:restoredTop sz="94624"/>
  </p:normalViewPr>
  <p:slideViewPr>
    <p:cSldViewPr snapToGrid="0" snapToObjects="1">
      <p:cViewPr varScale="1">
        <p:scale>
          <a:sx n="54" d="100"/>
          <a:sy n="54" d="100"/>
        </p:scale>
        <p:origin x="1242" y="102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Shape 47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72" name="Shape 47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LiciumFont 2022"/>
        <a:ea typeface="LiciumFont 2022"/>
        <a:cs typeface="LiciumFont 2022"/>
        <a:sym typeface="LiciumFont 2022"/>
      </a:defRPr>
    </a:lvl1pPr>
    <a:lvl2pPr indent="228600" defTabSz="457200" latinLnBrk="0">
      <a:lnSpc>
        <a:spcPct val="117999"/>
      </a:lnSpc>
      <a:defRPr sz="2200">
        <a:latin typeface="LiciumFont 2022"/>
        <a:ea typeface="LiciumFont 2022"/>
        <a:cs typeface="LiciumFont 2022"/>
        <a:sym typeface="LiciumFont 2022"/>
      </a:defRPr>
    </a:lvl2pPr>
    <a:lvl3pPr indent="457200" defTabSz="457200" latinLnBrk="0">
      <a:lnSpc>
        <a:spcPct val="117999"/>
      </a:lnSpc>
      <a:defRPr sz="2200">
        <a:latin typeface="LiciumFont 2022"/>
        <a:ea typeface="LiciumFont 2022"/>
        <a:cs typeface="LiciumFont 2022"/>
        <a:sym typeface="LiciumFont 2022"/>
      </a:defRPr>
    </a:lvl3pPr>
    <a:lvl4pPr indent="685800" defTabSz="457200" latinLnBrk="0">
      <a:lnSpc>
        <a:spcPct val="117999"/>
      </a:lnSpc>
      <a:defRPr sz="2200">
        <a:latin typeface="LiciumFont 2022"/>
        <a:ea typeface="LiciumFont 2022"/>
        <a:cs typeface="LiciumFont 2022"/>
        <a:sym typeface="LiciumFont 2022"/>
      </a:defRPr>
    </a:lvl4pPr>
    <a:lvl5pPr indent="914400" defTabSz="457200" latinLnBrk="0">
      <a:lnSpc>
        <a:spcPct val="117999"/>
      </a:lnSpc>
      <a:defRPr sz="2200">
        <a:latin typeface="LiciumFont 2022"/>
        <a:ea typeface="LiciumFont 2022"/>
        <a:cs typeface="LiciumFont 2022"/>
        <a:sym typeface="LiciumFont 2022"/>
      </a:defRPr>
    </a:lvl5pPr>
    <a:lvl6pPr indent="1143000" defTabSz="457200" latinLnBrk="0">
      <a:lnSpc>
        <a:spcPct val="117999"/>
      </a:lnSpc>
      <a:defRPr sz="2200">
        <a:latin typeface="LiciumFont 2022"/>
        <a:ea typeface="LiciumFont 2022"/>
        <a:cs typeface="LiciumFont 2022"/>
        <a:sym typeface="LiciumFont 2022"/>
      </a:defRPr>
    </a:lvl6pPr>
    <a:lvl7pPr indent="1371600" defTabSz="457200" latinLnBrk="0">
      <a:lnSpc>
        <a:spcPct val="117999"/>
      </a:lnSpc>
      <a:defRPr sz="2200">
        <a:latin typeface="LiciumFont 2022"/>
        <a:ea typeface="LiciumFont 2022"/>
        <a:cs typeface="LiciumFont 2022"/>
        <a:sym typeface="LiciumFont 2022"/>
      </a:defRPr>
    </a:lvl7pPr>
    <a:lvl8pPr indent="1600200" defTabSz="457200" latinLnBrk="0">
      <a:lnSpc>
        <a:spcPct val="117999"/>
      </a:lnSpc>
      <a:defRPr sz="2200">
        <a:latin typeface="LiciumFont 2022"/>
        <a:ea typeface="LiciumFont 2022"/>
        <a:cs typeface="LiciumFont 2022"/>
        <a:sym typeface="LiciumFont 2022"/>
      </a:defRPr>
    </a:lvl8pPr>
    <a:lvl9pPr indent="1828800" defTabSz="457200" latinLnBrk="0">
      <a:lnSpc>
        <a:spcPct val="117999"/>
      </a:lnSpc>
      <a:defRPr sz="2200">
        <a:latin typeface="LiciumFont 2022"/>
        <a:ea typeface="LiciumFont 2022"/>
        <a:cs typeface="LiciumFont 2022"/>
        <a:sym typeface="LiciumFont 20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"/>
          <p:cNvSpPr/>
          <p:nvPr/>
        </p:nvSpPr>
        <p:spPr>
          <a:xfrm>
            <a:off x="249" y="-458"/>
            <a:ext cx="8633269" cy="1371453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defRPr sz="3200" spc="0">
                <a:latin typeface="+mn-lt"/>
                <a:ea typeface="+mn-ea"/>
                <a:cs typeface="+mn-cs"/>
                <a:sym typeface="LiciumFont 2022 Bold"/>
              </a:defRPr>
            </a:pPr>
            <a:endParaRPr/>
          </a:p>
        </p:txBody>
      </p:sp>
      <p:grpSp>
        <p:nvGrpSpPr>
          <p:cNvPr id="22" name="Group"/>
          <p:cNvGrpSpPr/>
          <p:nvPr/>
        </p:nvGrpSpPr>
        <p:grpSpPr>
          <a:xfrm>
            <a:off x="24471633" y="-11495"/>
            <a:ext cx="535466" cy="13738990"/>
            <a:chOff x="0" y="0"/>
            <a:chExt cx="535465" cy="13738989"/>
          </a:xfrm>
        </p:grpSpPr>
        <p:pic>
          <p:nvPicPr>
            <p:cNvPr id="12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-418009" y="418008"/>
              <a:ext cx="1371484" cy="5354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-418009" y="1783313"/>
              <a:ext cx="1371484" cy="5354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-418009" y="3164571"/>
              <a:ext cx="1371484" cy="5354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-418009" y="4529876"/>
              <a:ext cx="1371484" cy="5354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-418009" y="5911133"/>
              <a:ext cx="1371484" cy="5354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-418009" y="7276438"/>
              <a:ext cx="1371484" cy="5354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-418009" y="8657695"/>
              <a:ext cx="1371484" cy="5354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-418009" y="10023000"/>
              <a:ext cx="1371484" cy="5354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-418009" y="11404258"/>
              <a:ext cx="1371484" cy="5354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-418009" y="12785514"/>
              <a:ext cx="1371484" cy="5354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6" name="Group"/>
          <p:cNvGrpSpPr/>
          <p:nvPr/>
        </p:nvGrpSpPr>
        <p:grpSpPr>
          <a:xfrm>
            <a:off x="-888" y="-1694948"/>
            <a:ext cx="24385776" cy="1270001"/>
            <a:chOff x="0" y="0"/>
            <a:chExt cx="24385775" cy="1270000"/>
          </a:xfrm>
        </p:grpSpPr>
        <p:sp>
          <p:nvSpPr>
            <p:cNvPr id="23" name="Rectangle"/>
            <p:cNvSpPr/>
            <p:nvPr/>
          </p:nvSpPr>
          <p:spPr>
            <a:xfrm>
              <a:off x="0" y="0"/>
              <a:ext cx="535466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24" name="Rectangle"/>
            <p:cNvSpPr/>
            <p:nvPr/>
          </p:nvSpPr>
          <p:spPr>
            <a:xfrm>
              <a:off x="1987525" y="0"/>
              <a:ext cx="535467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25" name="Rectangle"/>
            <p:cNvSpPr/>
            <p:nvPr/>
          </p:nvSpPr>
          <p:spPr>
            <a:xfrm>
              <a:off x="3975051" y="0"/>
              <a:ext cx="535467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26" name="Rectangle"/>
            <p:cNvSpPr/>
            <p:nvPr/>
          </p:nvSpPr>
          <p:spPr>
            <a:xfrm>
              <a:off x="5962577" y="0"/>
              <a:ext cx="535467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27" name="Rectangle"/>
            <p:cNvSpPr/>
            <p:nvPr/>
          </p:nvSpPr>
          <p:spPr>
            <a:xfrm>
              <a:off x="9937629" y="0"/>
              <a:ext cx="535466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28" name="Rectangle"/>
            <p:cNvSpPr/>
            <p:nvPr/>
          </p:nvSpPr>
          <p:spPr>
            <a:xfrm>
              <a:off x="13912679" y="0"/>
              <a:ext cx="535467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29" name="Rectangle"/>
            <p:cNvSpPr/>
            <p:nvPr/>
          </p:nvSpPr>
          <p:spPr>
            <a:xfrm>
              <a:off x="17887731" y="0"/>
              <a:ext cx="535466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30" name="Rectangle"/>
            <p:cNvSpPr/>
            <p:nvPr/>
          </p:nvSpPr>
          <p:spPr>
            <a:xfrm>
              <a:off x="19875258" y="0"/>
              <a:ext cx="535466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31" name="Rectangle"/>
            <p:cNvSpPr/>
            <p:nvPr/>
          </p:nvSpPr>
          <p:spPr>
            <a:xfrm>
              <a:off x="21862783" y="0"/>
              <a:ext cx="535466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32" name="Rectangle"/>
            <p:cNvSpPr/>
            <p:nvPr/>
          </p:nvSpPr>
          <p:spPr>
            <a:xfrm>
              <a:off x="23850310" y="0"/>
              <a:ext cx="535466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33" name="Rectangle"/>
            <p:cNvSpPr/>
            <p:nvPr/>
          </p:nvSpPr>
          <p:spPr>
            <a:xfrm>
              <a:off x="7950103" y="0"/>
              <a:ext cx="535466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34" name="Rectangle"/>
            <p:cNvSpPr/>
            <p:nvPr/>
          </p:nvSpPr>
          <p:spPr>
            <a:xfrm>
              <a:off x="15900206" y="0"/>
              <a:ext cx="535466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35" name="Rectangle"/>
            <p:cNvSpPr/>
            <p:nvPr/>
          </p:nvSpPr>
          <p:spPr>
            <a:xfrm>
              <a:off x="11925155" y="0"/>
              <a:ext cx="535466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</p:grpSp>
      <p:grpSp>
        <p:nvGrpSpPr>
          <p:cNvPr id="39" name="Group"/>
          <p:cNvGrpSpPr/>
          <p:nvPr/>
        </p:nvGrpSpPr>
        <p:grpSpPr>
          <a:xfrm>
            <a:off x="28523576" y="4166"/>
            <a:ext cx="1270001" cy="13719894"/>
            <a:chOff x="0" y="0"/>
            <a:chExt cx="1270000" cy="13719893"/>
          </a:xfrm>
        </p:grpSpPr>
        <p:sp>
          <p:nvSpPr>
            <p:cNvPr id="37" name="Rectangle"/>
            <p:cNvSpPr/>
            <p:nvPr/>
          </p:nvSpPr>
          <p:spPr>
            <a:xfrm rot="5400000">
              <a:off x="367267" y="-367268"/>
              <a:ext cx="535466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38" name="Rectangle"/>
            <p:cNvSpPr/>
            <p:nvPr/>
          </p:nvSpPr>
          <p:spPr>
            <a:xfrm rot="5400000">
              <a:off x="367267" y="12817160"/>
              <a:ext cx="535466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</p:grpSp>
      <p:pic>
        <p:nvPicPr>
          <p:cNvPr id="40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0656" y="691441"/>
            <a:ext cx="5475281" cy="287974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3" name="Group"/>
          <p:cNvGrpSpPr/>
          <p:nvPr/>
        </p:nvGrpSpPr>
        <p:grpSpPr>
          <a:xfrm>
            <a:off x="-1088283" y="1049268"/>
            <a:ext cx="25554871" cy="11591878"/>
            <a:chOff x="0" y="0"/>
            <a:chExt cx="25554869" cy="11591876"/>
          </a:xfrm>
        </p:grpSpPr>
        <p:sp>
          <p:nvSpPr>
            <p:cNvPr id="41" name="Line"/>
            <p:cNvSpPr/>
            <p:nvPr/>
          </p:nvSpPr>
          <p:spPr>
            <a:xfrm>
              <a:off x="0" y="0"/>
              <a:ext cx="25554870" cy="0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2" name="Line"/>
            <p:cNvSpPr/>
            <p:nvPr/>
          </p:nvSpPr>
          <p:spPr>
            <a:xfrm>
              <a:off x="0" y="550415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3" name="Line"/>
            <p:cNvSpPr/>
            <p:nvPr/>
          </p:nvSpPr>
          <p:spPr>
            <a:xfrm>
              <a:off x="0" y="1106330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4" name="Line"/>
            <p:cNvSpPr/>
            <p:nvPr/>
          </p:nvSpPr>
          <p:spPr>
            <a:xfrm>
              <a:off x="0" y="1672876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5" name="Line"/>
            <p:cNvSpPr/>
            <p:nvPr/>
          </p:nvSpPr>
          <p:spPr>
            <a:xfrm>
              <a:off x="0" y="2212660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6" name="Line"/>
            <p:cNvSpPr/>
            <p:nvPr/>
          </p:nvSpPr>
          <p:spPr>
            <a:xfrm>
              <a:off x="0" y="2763076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7" name="Line"/>
            <p:cNvSpPr/>
            <p:nvPr/>
          </p:nvSpPr>
          <p:spPr>
            <a:xfrm>
              <a:off x="0" y="3313491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8" name="Line"/>
            <p:cNvSpPr/>
            <p:nvPr/>
          </p:nvSpPr>
          <p:spPr>
            <a:xfrm>
              <a:off x="0" y="3869406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9" name="Line"/>
            <p:cNvSpPr/>
            <p:nvPr/>
          </p:nvSpPr>
          <p:spPr>
            <a:xfrm>
              <a:off x="0" y="4435952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0" name="Line"/>
            <p:cNvSpPr/>
            <p:nvPr/>
          </p:nvSpPr>
          <p:spPr>
            <a:xfrm>
              <a:off x="0" y="4975736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1" name="Line"/>
            <p:cNvSpPr/>
            <p:nvPr/>
          </p:nvSpPr>
          <p:spPr>
            <a:xfrm>
              <a:off x="0" y="5558413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2" name="Line"/>
            <p:cNvSpPr/>
            <p:nvPr/>
          </p:nvSpPr>
          <p:spPr>
            <a:xfrm>
              <a:off x="0" y="6108829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3" name="Line"/>
            <p:cNvSpPr/>
            <p:nvPr/>
          </p:nvSpPr>
          <p:spPr>
            <a:xfrm>
              <a:off x="0" y="6664744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4" name="Line"/>
            <p:cNvSpPr/>
            <p:nvPr/>
          </p:nvSpPr>
          <p:spPr>
            <a:xfrm>
              <a:off x="0" y="7231291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5" name="Line"/>
            <p:cNvSpPr/>
            <p:nvPr/>
          </p:nvSpPr>
          <p:spPr>
            <a:xfrm>
              <a:off x="0" y="7771074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6" name="Line"/>
            <p:cNvSpPr/>
            <p:nvPr/>
          </p:nvSpPr>
          <p:spPr>
            <a:xfrm>
              <a:off x="0" y="8321489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7" name="Line"/>
            <p:cNvSpPr/>
            <p:nvPr/>
          </p:nvSpPr>
          <p:spPr>
            <a:xfrm>
              <a:off x="0" y="8871905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8" name="Line"/>
            <p:cNvSpPr/>
            <p:nvPr/>
          </p:nvSpPr>
          <p:spPr>
            <a:xfrm>
              <a:off x="0" y="9427819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9" name="Line"/>
            <p:cNvSpPr/>
            <p:nvPr/>
          </p:nvSpPr>
          <p:spPr>
            <a:xfrm>
              <a:off x="0" y="9994367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0" name="Line"/>
            <p:cNvSpPr/>
            <p:nvPr/>
          </p:nvSpPr>
          <p:spPr>
            <a:xfrm>
              <a:off x="0" y="10534150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1" name="Line"/>
            <p:cNvSpPr/>
            <p:nvPr/>
          </p:nvSpPr>
          <p:spPr>
            <a:xfrm>
              <a:off x="0" y="11084566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2" name="Line"/>
            <p:cNvSpPr/>
            <p:nvPr/>
          </p:nvSpPr>
          <p:spPr>
            <a:xfrm>
              <a:off x="0" y="11591876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84" name="Group"/>
          <p:cNvGrpSpPr/>
          <p:nvPr/>
        </p:nvGrpSpPr>
        <p:grpSpPr>
          <a:xfrm>
            <a:off x="-13301" y="-10035"/>
            <a:ext cx="24401122" cy="13759088"/>
            <a:chOff x="0" y="0"/>
            <a:chExt cx="24401120" cy="13759086"/>
          </a:xfrm>
        </p:grpSpPr>
        <p:sp>
          <p:nvSpPr>
            <p:cNvPr id="64" name="Rectangle"/>
            <p:cNvSpPr/>
            <p:nvPr/>
          </p:nvSpPr>
          <p:spPr>
            <a:xfrm>
              <a:off x="2434917" y="20096"/>
              <a:ext cx="535466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65" name="Rectangle"/>
            <p:cNvSpPr/>
            <p:nvPr/>
          </p:nvSpPr>
          <p:spPr>
            <a:xfrm>
              <a:off x="4332787" y="20096"/>
              <a:ext cx="535466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66" name="Rectangle"/>
            <p:cNvSpPr/>
            <p:nvPr/>
          </p:nvSpPr>
          <p:spPr>
            <a:xfrm>
              <a:off x="6230657" y="20096"/>
              <a:ext cx="535466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67" name="Rectangle"/>
            <p:cNvSpPr/>
            <p:nvPr/>
          </p:nvSpPr>
          <p:spPr>
            <a:xfrm>
              <a:off x="8128527" y="20096"/>
              <a:ext cx="535466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68" name="Rectangle"/>
            <p:cNvSpPr/>
            <p:nvPr/>
          </p:nvSpPr>
          <p:spPr>
            <a:xfrm>
              <a:off x="10026397" y="20096"/>
              <a:ext cx="535466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69" name="Rectangle"/>
            <p:cNvSpPr/>
            <p:nvPr/>
          </p:nvSpPr>
          <p:spPr>
            <a:xfrm>
              <a:off x="11924267" y="20096"/>
              <a:ext cx="535467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70" name="Rectangle"/>
            <p:cNvSpPr/>
            <p:nvPr/>
          </p:nvSpPr>
          <p:spPr>
            <a:xfrm>
              <a:off x="13822137" y="20096"/>
              <a:ext cx="535467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71" name="Rectangle"/>
            <p:cNvSpPr/>
            <p:nvPr/>
          </p:nvSpPr>
          <p:spPr>
            <a:xfrm>
              <a:off x="15720007" y="20096"/>
              <a:ext cx="535467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72" name="Rectangle"/>
            <p:cNvSpPr/>
            <p:nvPr/>
          </p:nvSpPr>
          <p:spPr>
            <a:xfrm>
              <a:off x="17617876" y="20096"/>
              <a:ext cx="535467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73" name="Rectangle"/>
            <p:cNvSpPr/>
            <p:nvPr/>
          </p:nvSpPr>
          <p:spPr>
            <a:xfrm>
              <a:off x="19515746" y="20096"/>
              <a:ext cx="535467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74" name="Rectangle"/>
            <p:cNvSpPr/>
            <p:nvPr/>
          </p:nvSpPr>
          <p:spPr>
            <a:xfrm>
              <a:off x="21413616" y="20096"/>
              <a:ext cx="535467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75" name="Rectangle"/>
            <p:cNvSpPr/>
            <p:nvPr/>
          </p:nvSpPr>
          <p:spPr>
            <a:xfrm>
              <a:off x="23311487" y="20096"/>
              <a:ext cx="1066801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76" name="Rectangle"/>
            <p:cNvSpPr/>
            <p:nvPr/>
          </p:nvSpPr>
          <p:spPr>
            <a:xfrm rot="5400000">
              <a:off x="11675720" y="-11658600"/>
              <a:ext cx="1066801" cy="2438400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77" name="Rectangle"/>
            <p:cNvSpPr/>
            <p:nvPr/>
          </p:nvSpPr>
          <p:spPr>
            <a:xfrm rot="5400000">
              <a:off x="11675720" y="1010401"/>
              <a:ext cx="1066801" cy="2438400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grpSp>
          <p:nvGrpSpPr>
            <p:cNvPr id="80" name="Group"/>
            <p:cNvGrpSpPr/>
            <p:nvPr/>
          </p:nvGrpSpPr>
          <p:grpSpPr>
            <a:xfrm>
              <a:off x="9480" y="20096"/>
              <a:ext cx="1063033" cy="13738991"/>
              <a:chOff x="0" y="0"/>
              <a:chExt cx="1063032" cy="13738989"/>
            </a:xfrm>
          </p:grpSpPr>
          <p:sp>
            <p:nvSpPr>
              <p:cNvPr id="78" name="Rectangle"/>
              <p:cNvSpPr/>
              <p:nvPr/>
            </p:nvSpPr>
            <p:spPr>
              <a:xfrm>
                <a:off x="0" y="0"/>
                <a:ext cx="535466" cy="13738990"/>
              </a:xfrm>
              <a:prstGeom prst="rect">
                <a:avLst/>
              </a:prstGeom>
              <a:solidFill>
                <a:srgbClr val="000000">
                  <a:alpha val="9921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825500">
                  <a:lnSpc>
                    <a:spcPct val="100000"/>
                  </a:lnSpc>
                  <a:defRPr sz="3200" spc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LiciumFont 2022 Bold"/>
                  </a:defRPr>
                </a:pPr>
                <a:endParaRPr/>
              </a:p>
            </p:txBody>
          </p:sp>
          <p:sp>
            <p:nvSpPr>
              <p:cNvPr id="79" name="Rectangle"/>
              <p:cNvSpPr/>
              <p:nvPr/>
            </p:nvSpPr>
            <p:spPr>
              <a:xfrm>
                <a:off x="527567" y="0"/>
                <a:ext cx="535466" cy="13738990"/>
              </a:xfrm>
              <a:prstGeom prst="rect">
                <a:avLst/>
              </a:prstGeom>
              <a:solidFill>
                <a:srgbClr val="000000">
                  <a:alpha val="9921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825500">
                  <a:lnSpc>
                    <a:spcPct val="100000"/>
                  </a:lnSpc>
                  <a:defRPr sz="3200" spc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LiciumFont 2022 Bold"/>
                  </a:defRPr>
                </a:pPr>
                <a:endParaRPr/>
              </a:p>
            </p:txBody>
          </p:sp>
        </p:grpSp>
        <p:sp>
          <p:nvSpPr>
            <p:cNvPr id="81" name="Rectangle"/>
            <p:cNvSpPr/>
            <p:nvPr/>
          </p:nvSpPr>
          <p:spPr>
            <a:xfrm>
              <a:off x="537047" y="20096"/>
              <a:ext cx="535466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82" name="Rectangle"/>
            <p:cNvSpPr/>
            <p:nvPr/>
          </p:nvSpPr>
          <p:spPr>
            <a:xfrm>
              <a:off x="23311487" y="20096"/>
              <a:ext cx="535466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83" name="Rectangle"/>
            <p:cNvSpPr/>
            <p:nvPr/>
          </p:nvSpPr>
          <p:spPr>
            <a:xfrm rot="5400000">
              <a:off x="11925300" y="-309805"/>
              <a:ext cx="533400" cy="2438400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</p:grp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012845" y="12336345"/>
            <a:ext cx="342215" cy="419101"/>
          </a:xfrm>
          <a:prstGeom prst="rect">
            <a:avLst/>
          </a:prstGeom>
        </p:spPr>
        <p:txBody>
          <a:bodyPr anchor="b"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86" name="文件名称 18pt"/>
          <p:cNvSpPr txBox="1"/>
          <p:nvPr/>
        </p:nvSpPr>
        <p:spPr>
          <a:xfrm>
            <a:off x="1010162" y="12246549"/>
            <a:ext cx="3334328" cy="585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lnSpc>
                <a:spcPts val="6600"/>
              </a:lnSpc>
              <a:defRPr sz="1800" spc="107"/>
            </a:lvl1pPr>
          </a:lstStyle>
          <a:p>
            <a:r>
              <a:t>文件名称 18pt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roup"/>
          <p:cNvGrpSpPr/>
          <p:nvPr/>
        </p:nvGrpSpPr>
        <p:grpSpPr>
          <a:xfrm>
            <a:off x="-13301" y="-10035"/>
            <a:ext cx="24401122" cy="13759088"/>
            <a:chOff x="0" y="0"/>
            <a:chExt cx="24401120" cy="13759086"/>
          </a:xfrm>
        </p:grpSpPr>
        <p:sp>
          <p:nvSpPr>
            <p:cNvPr id="93" name="Rectangle"/>
            <p:cNvSpPr/>
            <p:nvPr/>
          </p:nvSpPr>
          <p:spPr>
            <a:xfrm>
              <a:off x="2434917" y="20096"/>
              <a:ext cx="535466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94" name="Rectangle"/>
            <p:cNvSpPr/>
            <p:nvPr/>
          </p:nvSpPr>
          <p:spPr>
            <a:xfrm>
              <a:off x="4332787" y="20096"/>
              <a:ext cx="535466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95" name="Rectangle"/>
            <p:cNvSpPr/>
            <p:nvPr/>
          </p:nvSpPr>
          <p:spPr>
            <a:xfrm>
              <a:off x="6230657" y="20096"/>
              <a:ext cx="535466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96" name="Rectangle"/>
            <p:cNvSpPr/>
            <p:nvPr/>
          </p:nvSpPr>
          <p:spPr>
            <a:xfrm>
              <a:off x="8128527" y="20096"/>
              <a:ext cx="535466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97" name="Rectangle"/>
            <p:cNvSpPr/>
            <p:nvPr/>
          </p:nvSpPr>
          <p:spPr>
            <a:xfrm>
              <a:off x="10026397" y="20096"/>
              <a:ext cx="535466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98" name="Rectangle"/>
            <p:cNvSpPr/>
            <p:nvPr/>
          </p:nvSpPr>
          <p:spPr>
            <a:xfrm>
              <a:off x="11924267" y="20096"/>
              <a:ext cx="535467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99" name="Rectangle"/>
            <p:cNvSpPr/>
            <p:nvPr/>
          </p:nvSpPr>
          <p:spPr>
            <a:xfrm>
              <a:off x="13822137" y="20096"/>
              <a:ext cx="535467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100" name="Rectangle"/>
            <p:cNvSpPr/>
            <p:nvPr/>
          </p:nvSpPr>
          <p:spPr>
            <a:xfrm>
              <a:off x="15720007" y="20096"/>
              <a:ext cx="535467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101" name="Rectangle"/>
            <p:cNvSpPr/>
            <p:nvPr/>
          </p:nvSpPr>
          <p:spPr>
            <a:xfrm>
              <a:off x="17617876" y="20096"/>
              <a:ext cx="535467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102" name="Rectangle"/>
            <p:cNvSpPr/>
            <p:nvPr/>
          </p:nvSpPr>
          <p:spPr>
            <a:xfrm>
              <a:off x="19515746" y="20096"/>
              <a:ext cx="535467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103" name="Rectangle"/>
            <p:cNvSpPr/>
            <p:nvPr/>
          </p:nvSpPr>
          <p:spPr>
            <a:xfrm>
              <a:off x="21413616" y="20096"/>
              <a:ext cx="535467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104" name="Rectangle"/>
            <p:cNvSpPr/>
            <p:nvPr/>
          </p:nvSpPr>
          <p:spPr>
            <a:xfrm>
              <a:off x="23311487" y="20096"/>
              <a:ext cx="1066801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105" name="Rectangle"/>
            <p:cNvSpPr/>
            <p:nvPr/>
          </p:nvSpPr>
          <p:spPr>
            <a:xfrm rot="5400000">
              <a:off x="11675720" y="-11658600"/>
              <a:ext cx="1066801" cy="2438400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106" name="Rectangle"/>
            <p:cNvSpPr/>
            <p:nvPr/>
          </p:nvSpPr>
          <p:spPr>
            <a:xfrm rot="5400000">
              <a:off x="11675720" y="1010401"/>
              <a:ext cx="1066801" cy="2438400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grpSp>
          <p:nvGrpSpPr>
            <p:cNvPr id="109" name="Group"/>
            <p:cNvGrpSpPr/>
            <p:nvPr/>
          </p:nvGrpSpPr>
          <p:grpSpPr>
            <a:xfrm>
              <a:off x="9480" y="20096"/>
              <a:ext cx="1063033" cy="13738991"/>
              <a:chOff x="0" y="0"/>
              <a:chExt cx="1063032" cy="13738989"/>
            </a:xfrm>
          </p:grpSpPr>
          <p:sp>
            <p:nvSpPr>
              <p:cNvPr id="107" name="Rectangle"/>
              <p:cNvSpPr/>
              <p:nvPr/>
            </p:nvSpPr>
            <p:spPr>
              <a:xfrm>
                <a:off x="0" y="0"/>
                <a:ext cx="535466" cy="13738990"/>
              </a:xfrm>
              <a:prstGeom prst="rect">
                <a:avLst/>
              </a:prstGeom>
              <a:solidFill>
                <a:srgbClr val="000000">
                  <a:alpha val="9921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825500">
                  <a:lnSpc>
                    <a:spcPct val="100000"/>
                  </a:lnSpc>
                  <a:defRPr sz="3200" spc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LiciumFont 2022 Bold"/>
                  </a:defRPr>
                </a:pPr>
                <a:endParaRPr/>
              </a:p>
            </p:txBody>
          </p:sp>
          <p:sp>
            <p:nvSpPr>
              <p:cNvPr id="108" name="Rectangle"/>
              <p:cNvSpPr/>
              <p:nvPr/>
            </p:nvSpPr>
            <p:spPr>
              <a:xfrm>
                <a:off x="527567" y="0"/>
                <a:ext cx="535466" cy="13738990"/>
              </a:xfrm>
              <a:prstGeom prst="rect">
                <a:avLst/>
              </a:prstGeom>
              <a:solidFill>
                <a:srgbClr val="000000">
                  <a:alpha val="9921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825500">
                  <a:lnSpc>
                    <a:spcPct val="100000"/>
                  </a:lnSpc>
                  <a:defRPr sz="3200" spc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LiciumFont 2022 Bold"/>
                  </a:defRPr>
                </a:pPr>
                <a:endParaRPr/>
              </a:p>
            </p:txBody>
          </p:sp>
        </p:grpSp>
        <p:sp>
          <p:nvSpPr>
            <p:cNvPr id="110" name="Rectangle"/>
            <p:cNvSpPr/>
            <p:nvPr/>
          </p:nvSpPr>
          <p:spPr>
            <a:xfrm>
              <a:off x="537047" y="20096"/>
              <a:ext cx="535466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111" name="Rectangle"/>
            <p:cNvSpPr/>
            <p:nvPr/>
          </p:nvSpPr>
          <p:spPr>
            <a:xfrm>
              <a:off x="23311487" y="20096"/>
              <a:ext cx="535466" cy="1373899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112" name="Rectangle"/>
            <p:cNvSpPr/>
            <p:nvPr/>
          </p:nvSpPr>
          <p:spPr>
            <a:xfrm rot="5400000">
              <a:off x="11925300" y="-309805"/>
              <a:ext cx="533400" cy="24384001"/>
            </a:xfrm>
            <a:prstGeom prst="rect">
              <a:avLst/>
            </a:prstGeom>
            <a:solidFill>
              <a:srgbClr val="000000">
                <a:alpha val="992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</p:grpSp>
      <p:grpSp>
        <p:nvGrpSpPr>
          <p:cNvPr id="136" name="Group"/>
          <p:cNvGrpSpPr/>
          <p:nvPr/>
        </p:nvGrpSpPr>
        <p:grpSpPr>
          <a:xfrm>
            <a:off x="-1088283" y="1049268"/>
            <a:ext cx="25554871" cy="11591878"/>
            <a:chOff x="0" y="0"/>
            <a:chExt cx="25554869" cy="11591876"/>
          </a:xfrm>
        </p:grpSpPr>
        <p:sp>
          <p:nvSpPr>
            <p:cNvPr id="114" name="Line"/>
            <p:cNvSpPr/>
            <p:nvPr/>
          </p:nvSpPr>
          <p:spPr>
            <a:xfrm>
              <a:off x="0" y="0"/>
              <a:ext cx="25554870" cy="0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5" name="Line"/>
            <p:cNvSpPr/>
            <p:nvPr/>
          </p:nvSpPr>
          <p:spPr>
            <a:xfrm>
              <a:off x="0" y="550415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6" name="Line"/>
            <p:cNvSpPr/>
            <p:nvPr/>
          </p:nvSpPr>
          <p:spPr>
            <a:xfrm>
              <a:off x="0" y="1106330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7" name="Line"/>
            <p:cNvSpPr/>
            <p:nvPr/>
          </p:nvSpPr>
          <p:spPr>
            <a:xfrm>
              <a:off x="0" y="1672876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8" name="Line"/>
            <p:cNvSpPr/>
            <p:nvPr/>
          </p:nvSpPr>
          <p:spPr>
            <a:xfrm>
              <a:off x="0" y="2212660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9" name="Line"/>
            <p:cNvSpPr/>
            <p:nvPr/>
          </p:nvSpPr>
          <p:spPr>
            <a:xfrm>
              <a:off x="0" y="2763076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20" name="Line"/>
            <p:cNvSpPr/>
            <p:nvPr/>
          </p:nvSpPr>
          <p:spPr>
            <a:xfrm>
              <a:off x="0" y="3313491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21" name="Line"/>
            <p:cNvSpPr/>
            <p:nvPr/>
          </p:nvSpPr>
          <p:spPr>
            <a:xfrm>
              <a:off x="0" y="3869406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22" name="Line"/>
            <p:cNvSpPr/>
            <p:nvPr/>
          </p:nvSpPr>
          <p:spPr>
            <a:xfrm>
              <a:off x="0" y="4435952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23" name="Line"/>
            <p:cNvSpPr/>
            <p:nvPr/>
          </p:nvSpPr>
          <p:spPr>
            <a:xfrm>
              <a:off x="0" y="4975736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24" name="Line"/>
            <p:cNvSpPr/>
            <p:nvPr/>
          </p:nvSpPr>
          <p:spPr>
            <a:xfrm>
              <a:off x="0" y="5558413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25" name="Line"/>
            <p:cNvSpPr/>
            <p:nvPr/>
          </p:nvSpPr>
          <p:spPr>
            <a:xfrm>
              <a:off x="0" y="6108829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26" name="Line"/>
            <p:cNvSpPr/>
            <p:nvPr/>
          </p:nvSpPr>
          <p:spPr>
            <a:xfrm>
              <a:off x="0" y="6664744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27" name="Line"/>
            <p:cNvSpPr/>
            <p:nvPr/>
          </p:nvSpPr>
          <p:spPr>
            <a:xfrm>
              <a:off x="0" y="7231291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28" name="Line"/>
            <p:cNvSpPr/>
            <p:nvPr/>
          </p:nvSpPr>
          <p:spPr>
            <a:xfrm>
              <a:off x="0" y="7771074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29" name="Line"/>
            <p:cNvSpPr/>
            <p:nvPr/>
          </p:nvSpPr>
          <p:spPr>
            <a:xfrm>
              <a:off x="0" y="8321489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30" name="Line"/>
            <p:cNvSpPr/>
            <p:nvPr/>
          </p:nvSpPr>
          <p:spPr>
            <a:xfrm>
              <a:off x="0" y="8871905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31" name="Line"/>
            <p:cNvSpPr/>
            <p:nvPr/>
          </p:nvSpPr>
          <p:spPr>
            <a:xfrm>
              <a:off x="0" y="9427819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32" name="Line"/>
            <p:cNvSpPr/>
            <p:nvPr/>
          </p:nvSpPr>
          <p:spPr>
            <a:xfrm>
              <a:off x="0" y="9994367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33" name="Line"/>
            <p:cNvSpPr/>
            <p:nvPr/>
          </p:nvSpPr>
          <p:spPr>
            <a:xfrm>
              <a:off x="0" y="10534150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34" name="Line"/>
            <p:cNvSpPr/>
            <p:nvPr/>
          </p:nvSpPr>
          <p:spPr>
            <a:xfrm>
              <a:off x="0" y="11084566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35" name="Line"/>
            <p:cNvSpPr/>
            <p:nvPr/>
          </p:nvSpPr>
          <p:spPr>
            <a:xfrm>
              <a:off x="0" y="11591876"/>
              <a:ext cx="25554870" cy="1"/>
            </a:xfrm>
            <a:prstGeom prst="line">
              <a:avLst/>
            </a:prstGeom>
            <a:noFill/>
            <a:ln w="12700" cap="flat">
              <a:solidFill>
                <a:schemeClr val="accent4">
                  <a:hueOff val="-1247790"/>
                  <a:lumOff val="-12326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147" name="Group"/>
          <p:cNvGrpSpPr/>
          <p:nvPr/>
        </p:nvGrpSpPr>
        <p:grpSpPr>
          <a:xfrm>
            <a:off x="24471633" y="-11495"/>
            <a:ext cx="535466" cy="13738990"/>
            <a:chOff x="0" y="0"/>
            <a:chExt cx="535465" cy="13738989"/>
          </a:xfrm>
        </p:grpSpPr>
        <p:pic>
          <p:nvPicPr>
            <p:cNvPr id="137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-418009" y="418008"/>
              <a:ext cx="1371484" cy="5354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8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-418009" y="1783313"/>
              <a:ext cx="1371484" cy="5354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9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-418009" y="3164571"/>
              <a:ext cx="1371484" cy="5354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0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-418009" y="4529876"/>
              <a:ext cx="1371484" cy="5354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1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-418009" y="5911133"/>
              <a:ext cx="1371484" cy="5354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2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-418009" y="7276438"/>
              <a:ext cx="1371484" cy="5354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-418009" y="8657695"/>
              <a:ext cx="1371484" cy="5354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4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-418009" y="10023000"/>
              <a:ext cx="1371484" cy="5354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5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-418009" y="11404258"/>
              <a:ext cx="1371484" cy="5354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6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-418009" y="12785514"/>
              <a:ext cx="1371484" cy="5354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61" name="Group"/>
          <p:cNvGrpSpPr/>
          <p:nvPr/>
        </p:nvGrpSpPr>
        <p:grpSpPr>
          <a:xfrm>
            <a:off x="-888" y="-1694948"/>
            <a:ext cx="24385776" cy="1270001"/>
            <a:chOff x="0" y="0"/>
            <a:chExt cx="24385775" cy="1270000"/>
          </a:xfrm>
        </p:grpSpPr>
        <p:sp>
          <p:nvSpPr>
            <p:cNvPr id="148" name="Rectangle"/>
            <p:cNvSpPr/>
            <p:nvPr/>
          </p:nvSpPr>
          <p:spPr>
            <a:xfrm>
              <a:off x="0" y="0"/>
              <a:ext cx="535466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149" name="Rectangle"/>
            <p:cNvSpPr/>
            <p:nvPr/>
          </p:nvSpPr>
          <p:spPr>
            <a:xfrm>
              <a:off x="1987525" y="0"/>
              <a:ext cx="535467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150" name="Rectangle"/>
            <p:cNvSpPr/>
            <p:nvPr/>
          </p:nvSpPr>
          <p:spPr>
            <a:xfrm>
              <a:off x="3975051" y="0"/>
              <a:ext cx="535467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151" name="Rectangle"/>
            <p:cNvSpPr/>
            <p:nvPr/>
          </p:nvSpPr>
          <p:spPr>
            <a:xfrm>
              <a:off x="5962577" y="0"/>
              <a:ext cx="535467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152" name="Rectangle"/>
            <p:cNvSpPr/>
            <p:nvPr/>
          </p:nvSpPr>
          <p:spPr>
            <a:xfrm>
              <a:off x="9937629" y="0"/>
              <a:ext cx="535466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153" name="Rectangle"/>
            <p:cNvSpPr/>
            <p:nvPr/>
          </p:nvSpPr>
          <p:spPr>
            <a:xfrm>
              <a:off x="13912679" y="0"/>
              <a:ext cx="535467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154" name="Rectangle"/>
            <p:cNvSpPr/>
            <p:nvPr/>
          </p:nvSpPr>
          <p:spPr>
            <a:xfrm>
              <a:off x="17887731" y="0"/>
              <a:ext cx="535466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155" name="Rectangle"/>
            <p:cNvSpPr/>
            <p:nvPr/>
          </p:nvSpPr>
          <p:spPr>
            <a:xfrm>
              <a:off x="19875258" y="0"/>
              <a:ext cx="535466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156" name="Rectangle"/>
            <p:cNvSpPr/>
            <p:nvPr/>
          </p:nvSpPr>
          <p:spPr>
            <a:xfrm>
              <a:off x="21862783" y="0"/>
              <a:ext cx="535466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157" name="Rectangle"/>
            <p:cNvSpPr/>
            <p:nvPr/>
          </p:nvSpPr>
          <p:spPr>
            <a:xfrm>
              <a:off x="23850310" y="0"/>
              <a:ext cx="535466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158" name="Rectangle"/>
            <p:cNvSpPr/>
            <p:nvPr/>
          </p:nvSpPr>
          <p:spPr>
            <a:xfrm>
              <a:off x="7950103" y="0"/>
              <a:ext cx="535466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159" name="Rectangle"/>
            <p:cNvSpPr/>
            <p:nvPr/>
          </p:nvSpPr>
          <p:spPr>
            <a:xfrm>
              <a:off x="15900206" y="0"/>
              <a:ext cx="535466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160" name="Rectangle"/>
            <p:cNvSpPr/>
            <p:nvPr/>
          </p:nvSpPr>
          <p:spPr>
            <a:xfrm>
              <a:off x="11925155" y="0"/>
              <a:ext cx="535466" cy="12700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</p:grpSp>
      <p:grpSp>
        <p:nvGrpSpPr>
          <p:cNvPr id="164" name="Group"/>
          <p:cNvGrpSpPr/>
          <p:nvPr/>
        </p:nvGrpSpPr>
        <p:grpSpPr>
          <a:xfrm>
            <a:off x="28523576" y="4166"/>
            <a:ext cx="1270001" cy="13719894"/>
            <a:chOff x="0" y="0"/>
            <a:chExt cx="1270000" cy="13719893"/>
          </a:xfrm>
        </p:grpSpPr>
        <p:sp>
          <p:nvSpPr>
            <p:cNvPr id="162" name="Rectangle"/>
            <p:cNvSpPr/>
            <p:nvPr/>
          </p:nvSpPr>
          <p:spPr>
            <a:xfrm rot="5400000">
              <a:off x="367267" y="-367268"/>
              <a:ext cx="535466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  <p:sp>
          <p:nvSpPr>
            <p:cNvPr id="163" name="Rectangle"/>
            <p:cNvSpPr/>
            <p:nvPr/>
          </p:nvSpPr>
          <p:spPr>
            <a:xfrm rot="5400000">
              <a:off x="367267" y="12817160"/>
              <a:ext cx="535466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defRPr sz="3200" spc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LiciumFont 2022 Bold"/>
                </a:defRPr>
              </a:pPr>
              <a:endParaRPr/>
            </a:p>
          </p:txBody>
        </p:sp>
      </p:grpSp>
      <p:pic>
        <p:nvPicPr>
          <p:cNvPr id="165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0656" y="691441"/>
            <a:ext cx="5475281" cy="2879744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主标题 Bold 50pt"/>
          <p:cNvSpPr txBox="1">
            <a:spLocks noGrp="1"/>
          </p:cNvSpPr>
          <p:nvPr>
            <p:ph type="body" sz="quarter" idx="21"/>
          </p:nvPr>
        </p:nvSpPr>
        <p:spPr>
          <a:xfrm>
            <a:off x="1054758" y="867845"/>
            <a:ext cx="7058577" cy="9017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  <a:defRPr sz="5000" spc="300">
                <a:latin typeface="+mn-lt"/>
                <a:ea typeface="+mn-ea"/>
                <a:cs typeface="+mn-cs"/>
                <a:sym typeface="LiciumFont 2022 Bold"/>
              </a:defRPr>
            </a:lvl1pPr>
          </a:lstStyle>
          <a:p>
            <a:r>
              <a:t>主标题 Bold 50pt</a:t>
            </a:r>
          </a:p>
        </p:txBody>
      </p:sp>
      <p:sp>
        <p:nvSpPr>
          <p:cNvPr id="167" name="文件名称 22.5pt"/>
          <p:cNvSpPr txBox="1">
            <a:spLocks noGrp="1"/>
          </p:cNvSpPr>
          <p:nvPr>
            <p:ph type="body" sz="quarter" idx="22"/>
          </p:nvPr>
        </p:nvSpPr>
        <p:spPr>
          <a:xfrm rot="16200000">
            <a:off x="20133085" y="7626145"/>
            <a:ext cx="7397004" cy="58599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ts val="7200"/>
              </a:lnSpc>
              <a:spcBef>
                <a:spcPts val="0"/>
              </a:spcBef>
              <a:buClrTx/>
              <a:buSzTx/>
              <a:buNone/>
              <a:defRPr sz="2250" spc="135"/>
            </a:lvl1pPr>
          </a:lstStyle>
          <a:p>
            <a:r>
              <a:t>文件名称 22.5pt</a:t>
            </a:r>
          </a:p>
        </p:txBody>
      </p:sp>
      <p:sp>
        <p:nvSpPr>
          <p:cNvPr id="16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660480" y="12329995"/>
            <a:ext cx="342215" cy="4191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69" name="副标题一 Bold 30pt"/>
          <p:cNvSpPr txBox="1">
            <a:spLocks noGrp="1"/>
          </p:cNvSpPr>
          <p:nvPr>
            <p:ph type="body" sz="quarter" idx="23"/>
          </p:nvPr>
        </p:nvSpPr>
        <p:spPr>
          <a:xfrm>
            <a:off x="1054758" y="2774828"/>
            <a:ext cx="7058577" cy="74214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  <a:defRPr>
                <a:solidFill>
                  <a:srgbClr val="1A4D48"/>
                </a:solidFill>
              </a:defRPr>
            </a:lvl1pPr>
          </a:lstStyle>
          <a:p>
            <a:r>
              <a:t>副标题一 Bold 30pt</a:t>
            </a:r>
          </a:p>
        </p:txBody>
      </p:sp>
      <p:pic>
        <p:nvPicPr>
          <p:cNvPr id="170" name="Image" descr="Image"/>
          <p:cNvPicPr>
            <a:picLocks noChangeAspect="1"/>
          </p:cNvPicPr>
          <p:nvPr/>
        </p:nvPicPr>
        <p:blipFill>
          <a:blip r:embed="rId2">
            <a:alphaModFix amt="20397"/>
          </a:blip>
          <a:stretch>
            <a:fillRect/>
          </a:stretch>
        </p:blipFill>
        <p:spPr>
          <a:xfrm>
            <a:off x="1053730" y="1642816"/>
            <a:ext cx="1371484" cy="5354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71" name="Image" descr="Image"/>
          <p:cNvPicPr>
            <a:picLocks noChangeAspect="1"/>
          </p:cNvPicPr>
          <p:nvPr/>
        </p:nvPicPr>
        <p:blipFill>
          <a:blip r:embed="rId2">
            <a:alphaModFix amt="20397"/>
          </a:blip>
          <a:stretch>
            <a:fillRect/>
          </a:stretch>
        </p:blipFill>
        <p:spPr>
          <a:xfrm>
            <a:off x="1053730" y="2188916"/>
            <a:ext cx="1371484" cy="535466"/>
          </a:xfrm>
          <a:prstGeom prst="rect">
            <a:avLst/>
          </a:prstGeom>
          <a:ln w="12700">
            <a:miter lim="400000"/>
          </a:ln>
        </p:spPr>
      </p:pic>
      <p:sp>
        <p:nvSpPr>
          <p:cNvPr id="172" name="这是分点的第一层级。 副标题的高度默认为此。Regular 30pt…"/>
          <p:cNvSpPr txBox="1">
            <a:spLocks noGrp="1"/>
          </p:cNvSpPr>
          <p:nvPr>
            <p:ph type="body" sz="quarter" idx="24"/>
          </p:nvPr>
        </p:nvSpPr>
        <p:spPr>
          <a:xfrm>
            <a:off x="1054758" y="3910265"/>
            <a:ext cx="7058577" cy="8105833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buSzPct val="100000"/>
            </a:pPr>
            <a:r>
              <a:t>这是分点的第一层级。 副标题的高度默认为此。Regular 30pt</a:t>
            </a:r>
            <a:br/>
            <a:endParaRPr/>
          </a:p>
          <a:p>
            <a:pPr>
              <a:buSzPct val="100000"/>
            </a:pPr>
            <a:r>
              <a:t>这是分点的第一层级。 文本框需要与顶部保持至少一个“标识”高度。30pt</a:t>
            </a:r>
          </a:p>
          <a:p>
            <a:endParaRPr/>
          </a:p>
          <a:p>
            <a:pPr lvl="1"/>
            <a:r>
              <a:t>这是分点的第二层级。 30pt</a:t>
            </a:r>
            <a:br/>
            <a:endParaRPr/>
          </a:p>
          <a:p>
            <a:pPr lvl="1"/>
            <a:r>
              <a:t>这是分点的二次层级。 30pt</a:t>
            </a:r>
            <a:br/>
            <a:endParaRPr/>
          </a:p>
          <a:p>
            <a:pPr lvl="1"/>
            <a:r>
              <a:t>这是分点的二次层级。 30pt</a:t>
            </a:r>
          </a:p>
          <a:p>
            <a:endParaRPr/>
          </a:p>
          <a:p>
            <a:pPr lvl="1"/>
            <a:r>
              <a:t>这是分点的二次层级。 30pt</a:t>
            </a:r>
          </a:p>
        </p:txBody>
      </p:sp>
      <p:sp>
        <p:nvSpPr>
          <p:cNvPr id="173" name="副标题二 30pt"/>
          <p:cNvSpPr txBox="1">
            <a:spLocks noGrp="1"/>
          </p:cNvSpPr>
          <p:nvPr>
            <p:ph type="body" sz="quarter" idx="25"/>
          </p:nvPr>
        </p:nvSpPr>
        <p:spPr>
          <a:xfrm>
            <a:off x="8662711" y="2762128"/>
            <a:ext cx="7058577" cy="74214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  <a:defRPr>
                <a:solidFill>
                  <a:srgbClr val="1A4D48"/>
                </a:solidFill>
              </a:defRPr>
            </a:lvl1pPr>
          </a:lstStyle>
          <a:p>
            <a:r>
              <a:t>副标题二 30pt</a:t>
            </a:r>
          </a:p>
        </p:txBody>
      </p:sp>
      <p:sp>
        <p:nvSpPr>
          <p:cNvPr id="174" name="副标题三 30pt"/>
          <p:cNvSpPr txBox="1">
            <a:spLocks noGrp="1"/>
          </p:cNvSpPr>
          <p:nvPr>
            <p:ph type="body" sz="quarter" idx="26"/>
          </p:nvPr>
        </p:nvSpPr>
        <p:spPr>
          <a:xfrm>
            <a:off x="16257965" y="2762128"/>
            <a:ext cx="7058577" cy="74214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  <a:defRPr>
                <a:solidFill>
                  <a:srgbClr val="1A4D48"/>
                </a:solidFill>
              </a:defRPr>
            </a:lvl1pPr>
          </a:lstStyle>
          <a:p>
            <a:r>
              <a:t>副标题三 30pt</a:t>
            </a:r>
          </a:p>
        </p:txBody>
      </p:sp>
      <p:pic>
        <p:nvPicPr>
          <p:cNvPr id="175" name="Image" descr="Image"/>
          <p:cNvPicPr>
            <a:picLocks noChangeAspect="1"/>
          </p:cNvPicPr>
          <p:nvPr/>
        </p:nvPicPr>
        <p:blipFill>
          <a:blip r:embed="rId2">
            <a:alphaModFix amt="20397"/>
          </a:blip>
          <a:stretch>
            <a:fillRect/>
          </a:stretch>
        </p:blipFill>
        <p:spPr>
          <a:xfrm>
            <a:off x="1053730" y="3267822"/>
            <a:ext cx="1371484" cy="535466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这是分点的第一层级。 副标题的高度默认为此。Regular 30pt…"/>
          <p:cNvSpPr txBox="1">
            <a:spLocks noGrp="1"/>
          </p:cNvSpPr>
          <p:nvPr>
            <p:ph type="body" sz="quarter" idx="27"/>
          </p:nvPr>
        </p:nvSpPr>
        <p:spPr>
          <a:xfrm>
            <a:off x="8662711" y="3910265"/>
            <a:ext cx="7058577" cy="8105833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buSzPct val="100000"/>
            </a:pPr>
            <a:r>
              <a:t>这是分点的第一层级。 副标题的高度默认为此。Regular 30pt</a:t>
            </a:r>
            <a:br/>
            <a:endParaRPr/>
          </a:p>
          <a:p>
            <a:pPr>
              <a:buSzPct val="100000"/>
            </a:pPr>
            <a:r>
              <a:t>这是分点的第一层级。 文本框需要与顶部保持至少一个“标识”高度。30pt</a:t>
            </a:r>
          </a:p>
          <a:p>
            <a:endParaRPr/>
          </a:p>
          <a:p>
            <a:pPr lvl="1"/>
            <a:r>
              <a:t>这是分点的第二层级。 30pt</a:t>
            </a:r>
            <a:br/>
            <a:endParaRPr/>
          </a:p>
          <a:p>
            <a:pPr lvl="1"/>
            <a:r>
              <a:t>这是分点的二次层级。 30pt</a:t>
            </a:r>
            <a:br/>
            <a:endParaRPr/>
          </a:p>
          <a:p>
            <a:pPr lvl="1"/>
            <a:r>
              <a:t>这是分点的二次层级。 30pt</a:t>
            </a:r>
          </a:p>
          <a:p>
            <a:endParaRPr/>
          </a:p>
          <a:p>
            <a:pPr lvl="1"/>
            <a:r>
              <a:t>这是分点的二次层级。 30pt</a:t>
            </a:r>
          </a:p>
        </p:txBody>
      </p:sp>
      <p:sp>
        <p:nvSpPr>
          <p:cNvPr id="177" name="这是分点的第一层级。 副标题的高度默认为此。Regular 30pt…"/>
          <p:cNvSpPr txBox="1">
            <a:spLocks noGrp="1"/>
          </p:cNvSpPr>
          <p:nvPr>
            <p:ph type="body" sz="quarter" idx="28"/>
          </p:nvPr>
        </p:nvSpPr>
        <p:spPr>
          <a:xfrm>
            <a:off x="16257965" y="3910265"/>
            <a:ext cx="7058577" cy="8105833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buSzPct val="100000"/>
            </a:pPr>
            <a:r>
              <a:t>这是分点的第一层级。 副标题的高度默认为此。Regular 30pt</a:t>
            </a:r>
            <a:br/>
            <a:endParaRPr/>
          </a:p>
          <a:p>
            <a:pPr>
              <a:buSzPct val="100000"/>
            </a:pPr>
            <a:r>
              <a:t>这是分点的第一层级。 文本框需要与顶部保持至少一个“标识”高度。30pt</a:t>
            </a:r>
          </a:p>
          <a:p>
            <a:endParaRPr/>
          </a:p>
          <a:p>
            <a:pPr lvl="1"/>
            <a:r>
              <a:t>这是分点的第二层级。 30pt</a:t>
            </a:r>
            <a:br/>
            <a:endParaRPr/>
          </a:p>
          <a:p>
            <a:pPr lvl="1"/>
            <a:r>
              <a:t>这是分点的二次层级。 30pt</a:t>
            </a:r>
            <a:br/>
            <a:endParaRPr/>
          </a:p>
          <a:p>
            <a:pPr lvl="1"/>
            <a:r>
              <a:t>这是分点的二次层级。 30pt</a:t>
            </a:r>
          </a:p>
          <a:p>
            <a:endParaRPr/>
          </a:p>
          <a:p>
            <a:pPr lvl="1"/>
            <a:r>
              <a:t>这是分点的二次层级。 30pt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ver_Title with BG">
    <p:bg>
      <p:bgPr>
        <a:solidFill>
          <a:srgbClr val="002D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品牌深绿色封面 50pt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976490" y="6419214"/>
            <a:ext cx="10931873" cy="90170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  <a:defRPr sz="5000" spc="300">
                <a:solidFill>
                  <a:srgbClr val="FFFFFF"/>
                </a:solidFill>
                <a:latin typeface="+mn-lt"/>
                <a:ea typeface="+mn-ea"/>
                <a:cs typeface="+mn-cs"/>
                <a:sym typeface="LiciumFont 2022 Bold"/>
              </a:defRPr>
            </a:lvl1pPr>
          </a:lstStyle>
          <a:p>
            <a:r>
              <a:rPr lang="zh-CN" altLang="en-US" dirty="0"/>
              <a:t>主标题文字示意 </a:t>
            </a:r>
            <a:r>
              <a:rPr lang="en-US" altLang="zh-CN" dirty="0"/>
              <a:t>50</a:t>
            </a:r>
            <a:r>
              <a:rPr lang="en-CN"/>
              <a:t>pt</a:t>
            </a:r>
            <a:endParaRPr lang="en-CN" dirty="0"/>
          </a:p>
        </p:txBody>
      </p:sp>
      <p:sp>
        <p:nvSpPr>
          <p:cNvPr id="214" name="文件名称 30pt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976490" y="5916317"/>
            <a:ext cx="7397003" cy="58599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LiciumFont 2022 Bold"/>
              </a:defRPr>
            </a:lvl1pPr>
          </a:lstStyle>
          <a:p>
            <a:r>
              <a:rPr lang="en-CN" dirty="0"/>
              <a:t>副标题文字示意</a:t>
            </a:r>
            <a:r>
              <a:rPr dirty="0"/>
              <a:t> 30pt</a:t>
            </a:r>
          </a:p>
        </p:txBody>
      </p:sp>
      <p:sp>
        <p:nvSpPr>
          <p:cNvPr id="215" name="YYYY MM DD 22.5pt"/>
          <p:cNvSpPr txBox="1">
            <a:spLocks noGrp="1"/>
          </p:cNvSpPr>
          <p:nvPr>
            <p:ph type="body" sz="quarter" idx="23"/>
          </p:nvPr>
        </p:nvSpPr>
        <p:spPr>
          <a:xfrm>
            <a:off x="976490" y="7346450"/>
            <a:ext cx="7397003" cy="508001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  <a:defRPr sz="2250" spc="135">
                <a:solidFill>
                  <a:srgbClr val="FFFFFF"/>
                </a:solidFill>
              </a:defRPr>
            </a:lvl1pPr>
          </a:lstStyle>
          <a:p>
            <a:r>
              <a:t>YYYY MM DD 22.5pt</a:t>
            </a:r>
          </a:p>
        </p:txBody>
      </p:sp>
      <p:sp>
        <p:nvSpPr>
          <p:cNvPr id="2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14644" y="13036498"/>
            <a:ext cx="342215" cy="419101"/>
          </a:xfrm>
          <a:prstGeom prst="rect">
            <a:avLst/>
          </a:prstGeom>
        </p:spPr>
        <p:txBody>
          <a:bodyPr anchor="b"/>
          <a:lstStyle/>
          <a:p>
            <a:fld id="{86CB4B4D-7CA3-9044-876B-883B54F8677D}" type="slidenum">
              <a:rPr lang="en-US" altLang="zh-CN" smtClean="0"/>
              <a:t>‹#›</a:t>
            </a:fld>
            <a:endParaRPr dirty="0"/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6E956642-B465-F430-C228-50C53DF6E2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476347" y="6573174"/>
            <a:ext cx="2815127" cy="56407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PPT文档中所使用的中英文字体，请使用理想品牌字体，正文使用Regular 30pt。PPT文档中所使用的中英文字体，请使用理想品牌字体，正文使用Regular 30pt。这是分点的第2层级 Regular 30pt。PPT文档中所使用的中英文字体，请使用理想品牌字体，正文使用Regular 30pt。这是分点的第2层级 Regular 30pt。PPT文档中所使用的中英文字体，请使用理想品牌字体，正文使用Regular 30pt。…"/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1080158" y="2772240"/>
            <a:ext cx="13334100" cy="9398215"/>
          </a:xfrm>
          <a:prstGeom prst="rect">
            <a:avLst/>
          </a:prstGeom>
        </p:spPr>
        <p:txBody>
          <a:bodyPr anchor="t">
            <a:noAutofit/>
          </a:bodyPr>
          <a:lstStyle>
            <a:lvl2pPr>
              <a:lnSpc>
                <a:spcPct val="150000"/>
              </a:lnSpc>
              <a:defRPr/>
            </a:lvl2pPr>
          </a:lstStyle>
          <a:p>
            <a:pPr marL="0" lvl="1" indent="0">
              <a:buSzTx/>
              <a:buNone/>
            </a:pPr>
            <a:r>
              <a:rPr dirty="0" err="1"/>
              <a:t>PPT文档中所使用的中英文字体，请使用理想品牌字体，正文使用Regular</a:t>
            </a:r>
            <a:r>
              <a:rPr dirty="0"/>
              <a:t> 30pt。PPT文档中所使用的中英文字体，请使用理想品牌字体，正文使用Regular 30pt。这是分点的第2层级 Regular 30pt。PPT文档中所使用的中英文字体，请使用理想品牌字体，正文使用Regular 30pt。这是分点的第2层级 Regular 30pt。PPT文档中所使用的中英文字体，请使用理想品牌字体，正文使用Regular 30pt。</a:t>
            </a:r>
            <a:br>
              <a:rPr dirty="0"/>
            </a:br>
            <a:endParaRPr dirty="0"/>
          </a:p>
          <a:p>
            <a:pPr lvl="1">
              <a:buClr>
                <a:srgbClr val="000000"/>
              </a:buClr>
            </a:pPr>
            <a:r>
              <a:rPr dirty="0"/>
              <a:t>这是分点的第2层级 30pt</a:t>
            </a:r>
          </a:p>
          <a:p>
            <a:pPr lvl="1">
              <a:buClr>
                <a:srgbClr val="000000"/>
              </a:buClr>
            </a:pPr>
            <a:r>
              <a:rPr dirty="0"/>
              <a:t>这是分点的第2层级 30pt</a:t>
            </a:r>
          </a:p>
          <a:p>
            <a:pPr lvl="1">
              <a:buClr>
                <a:srgbClr val="000000"/>
              </a:buClr>
            </a:pPr>
            <a:r>
              <a:rPr dirty="0"/>
              <a:t>这是分点的第2层级 30pt</a:t>
            </a:r>
          </a:p>
        </p:txBody>
      </p:sp>
      <p:sp>
        <p:nvSpPr>
          <p:cNvPr id="303" name="主标题 Bold 50pt"/>
          <p:cNvSpPr txBox="1">
            <a:spLocks noGrp="1"/>
          </p:cNvSpPr>
          <p:nvPr>
            <p:ph type="body" sz="quarter" idx="22"/>
          </p:nvPr>
        </p:nvSpPr>
        <p:spPr>
          <a:xfrm>
            <a:off x="1054758" y="867845"/>
            <a:ext cx="7058577" cy="9017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  <a:defRPr sz="5000" spc="300">
                <a:latin typeface="+mn-lt"/>
                <a:ea typeface="+mn-ea"/>
                <a:cs typeface="+mn-cs"/>
                <a:sym typeface="LiciumFont 2022 Bold"/>
              </a:defRPr>
            </a:lvl1pPr>
          </a:lstStyle>
          <a:p>
            <a:r>
              <a:t>主标题 Bold 50pt</a:t>
            </a:r>
          </a:p>
        </p:txBody>
      </p:sp>
      <p:sp>
        <p:nvSpPr>
          <p:cNvPr id="30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s">
    <p:bg>
      <p:bgPr>
        <a:solidFill>
          <a:srgbClr val="002D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14644" y="13036498"/>
            <a:ext cx="342215" cy="419101"/>
          </a:xfrm>
          <a:prstGeom prst="rect">
            <a:avLst/>
          </a:prstGeom>
        </p:spPr>
        <p:txBody>
          <a:bodyPr anchor="b"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64" name="谢谢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976490" y="6419214"/>
            <a:ext cx="10931873" cy="90170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  <a:defRPr sz="5000" spc="300">
                <a:solidFill>
                  <a:srgbClr val="FFFFFF"/>
                </a:solidFill>
                <a:latin typeface="+mn-lt"/>
                <a:ea typeface="+mn-ea"/>
                <a:cs typeface="+mn-cs"/>
                <a:sym typeface="LiciumFont 2022 Bold"/>
              </a:defRPr>
            </a:lvl1pPr>
          </a:lstStyle>
          <a:p>
            <a:r>
              <a:rPr dirty="0" err="1"/>
              <a:t>谢谢</a:t>
            </a:r>
            <a:r>
              <a:rPr lang="en-US" altLang="zh-CN" dirty="0"/>
              <a:t>!</a:t>
            </a:r>
            <a:endParaRPr dirty="0"/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6FE749FB-6DC2-96F6-E234-499AF85FB1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476347" y="6573174"/>
            <a:ext cx="2815127" cy="56407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012845" y="12623455"/>
            <a:ext cx="342215" cy="4191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 defTabSz="584200">
              <a:lnSpc>
                <a:spcPct val="100000"/>
              </a:lnSpc>
              <a:defRPr sz="1800" spc="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63" r:id="rId5"/>
  </p:sldLayoutIdLst>
  <p:transition spd="med"/>
  <p:txStyles>
    <p:titleStyle>
      <a:lvl1pPr marL="0" marR="0" indent="0" algn="l" defTabSz="2438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288" baseline="0">
          <a:solidFill>
            <a:srgbClr val="1A4D48"/>
          </a:solidFill>
          <a:uFillTx/>
          <a:latin typeface="+mn-lt"/>
          <a:ea typeface="+mn-ea"/>
          <a:cs typeface="+mn-cs"/>
          <a:sym typeface="LiciumFont 2022 Bold"/>
        </a:defRPr>
      </a:lvl1pPr>
      <a:lvl2pPr marL="0" marR="0" indent="457200" algn="l" defTabSz="2438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288" baseline="0">
          <a:solidFill>
            <a:srgbClr val="1A4D48"/>
          </a:solidFill>
          <a:uFillTx/>
          <a:latin typeface="+mn-lt"/>
          <a:ea typeface="+mn-ea"/>
          <a:cs typeface="+mn-cs"/>
          <a:sym typeface="LiciumFont 2022 Bold"/>
        </a:defRPr>
      </a:lvl2pPr>
      <a:lvl3pPr marL="0" marR="0" indent="914400" algn="l" defTabSz="2438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288" baseline="0">
          <a:solidFill>
            <a:srgbClr val="1A4D48"/>
          </a:solidFill>
          <a:uFillTx/>
          <a:latin typeface="+mn-lt"/>
          <a:ea typeface="+mn-ea"/>
          <a:cs typeface="+mn-cs"/>
          <a:sym typeface="LiciumFont 2022 Bold"/>
        </a:defRPr>
      </a:lvl3pPr>
      <a:lvl4pPr marL="0" marR="0" indent="1371600" algn="l" defTabSz="2438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288" baseline="0">
          <a:solidFill>
            <a:srgbClr val="1A4D48"/>
          </a:solidFill>
          <a:uFillTx/>
          <a:latin typeface="+mn-lt"/>
          <a:ea typeface="+mn-ea"/>
          <a:cs typeface="+mn-cs"/>
          <a:sym typeface="LiciumFont 2022 Bold"/>
        </a:defRPr>
      </a:lvl4pPr>
      <a:lvl5pPr marL="0" marR="0" indent="1828800" algn="l" defTabSz="2438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288" baseline="0">
          <a:solidFill>
            <a:srgbClr val="1A4D48"/>
          </a:solidFill>
          <a:uFillTx/>
          <a:latin typeface="+mn-lt"/>
          <a:ea typeface="+mn-ea"/>
          <a:cs typeface="+mn-cs"/>
          <a:sym typeface="LiciumFont 2022 Bold"/>
        </a:defRPr>
      </a:lvl5pPr>
      <a:lvl6pPr marL="0" marR="0" indent="2286000" algn="l" defTabSz="2438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288" baseline="0">
          <a:solidFill>
            <a:srgbClr val="1A4D48"/>
          </a:solidFill>
          <a:uFillTx/>
          <a:latin typeface="+mn-lt"/>
          <a:ea typeface="+mn-ea"/>
          <a:cs typeface="+mn-cs"/>
          <a:sym typeface="LiciumFont 2022 Bold"/>
        </a:defRPr>
      </a:lvl6pPr>
      <a:lvl7pPr marL="0" marR="0" indent="2743200" algn="l" defTabSz="2438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288" baseline="0">
          <a:solidFill>
            <a:srgbClr val="1A4D48"/>
          </a:solidFill>
          <a:uFillTx/>
          <a:latin typeface="+mn-lt"/>
          <a:ea typeface="+mn-ea"/>
          <a:cs typeface="+mn-cs"/>
          <a:sym typeface="LiciumFont 2022 Bold"/>
        </a:defRPr>
      </a:lvl7pPr>
      <a:lvl8pPr marL="0" marR="0" indent="3200400" algn="l" defTabSz="2438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288" baseline="0">
          <a:solidFill>
            <a:srgbClr val="1A4D48"/>
          </a:solidFill>
          <a:uFillTx/>
          <a:latin typeface="+mn-lt"/>
          <a:ea typeface="+mn-ea"/>
          <a:cs typeface="+mn-cs"/>
          <a:sym typeface="LiciumFont 2022 Bold"/>
        </a:defRPr>
      </a:lvl8pPr>
      <a:lvl9pPr marL="0" marR="0" indent="3657600" algn="l" defTabSz="2438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288" baseline="0">
          <a:solidFill>
            <a:srgbClr val="1A4D48"/>
          </a:solidFill>
          <a:uFillTx/>
          <a:latin typeface="+mn-lt"/>
          <a:ea typeface="+mn-ea"/>
          <a:cs typeface="+mn-cs"/>
          <a:sym typeface="LiciumFont 2022 Bold"/>
        </a:defRPr>
      </a:lvl9pPr>
    </p:titleStyle>
    <p:bodyStyle>
      <a:lvl1pPr marL="304800" marR="0" indent="-304800" algn="l" defTabSz="2438338" rtl="0" latinLnBrk="0">
        <a:lnSpc>
          <a:spcPts val="8100"/>
        </a:lnSpc>
        <a:spcBef>
          <a:spcPts val="1000"/>
        </a:spcBef>
        <a:spcAft>
          <a:spcPts val="0"/>
        </a:spcAft>
        <a:buClr>
          <a:srgbClr val="CEA472"/>
        </a:buClr>
        <a:buSzPct val="123000"/>
        <a:buFontTx/>
        <a:buChar char="-"/>
        <a:tabLst/>
        <a:defRPr sz="3000" b="0" i="0" u="none" strike="noStrike" cap="none" spc="180" baseline="0">
          <a:solidFill>
            <a:srgbClr val="000000"/>
          </a:solidFill>
          <a:uFillTx/>
          <a:latin typeface="+mj-lt"/>
          <a:ea typeface="+mj-ea"/>
          <a:cs typeface="+mj-cs"/>
          <a:sym typeface="LiciumFont 2022 Normal"/>
        </a:defRPr>
      </a:lvl1pPr>
      <a:lvl2pPr marL="304800" marR="0" indent="-304800" algn="l" defTabSz="2438338" rtl="0" latinLnBrk="0">
        <a:lnSpc>
          <a:spcPts val="8100"/>
        </a:lnSpc>
        <a:spcBef>
          <a:spcPts val="1000"/>
        </a:spcBef>
        <a:spcAft>
          <a:spcPts val="0"/>
        </a:spcAft>
        <a:buClr>
          <a:srgbClr val="CEA472"/>
        </a:buClr>
        <a:buSzPct val="100000"/>
        <a:buFontTx/>
        <a:buChar char="-"/>
        <a:tabLst/>
        <a:defRPr sz="3000" b="0" i="0" u="none" strike="noStrike" cap="none" spc="180" baseline="0">
          <a:solidFill>
            <a:srgbClr val="000000"/>
          </a:solidFill>
          <a:uFillTx/>
          <a:latin typeface="+mj-lt"/>
          <a:ea typeface="+mj-ea"/>
          <a:cs typeface="+mj-cs"/>
          <a:sym typeface="LiciumFont 2022 Normal"/>
        </a:defRPr>
      </a:lvl2pPr>
      <a:lvl3pPr marL="1600200" marR="0" indent="-381000" algn="l" defTabSz="2438338" rtl="0" latinLnBrk="0">
        <a:lnSpc>
          <a:spcPts val="8100"/>
        </a:lnSpc>
        <a:spcBef>
          <a:spcPts val="1000"/>
        </a:spcBef>
        <a:spcAft>
          <a:spcPts val="0"/>
        </a:spcAft>
        <a:buClr>
          <a:srgbClr val="CEA472"/>
        </a:buClr>
        <a:buSzPct val="123000"/>
        <a:buFontTx/>
        <a:buChar char="•"/>
        <a:tabLst/>
        <a:defRPr sz="3000" b="0" i="0" u="none" strike="noStrike" cap="none" spc="180" baseline="0">
          <a:solidFill>
            <a:srgbClr val="000000"/>
          </a:solidFill>
          <a:uFillTx/>
          <a:latin typeface="+mj-lt"/>
          <a:ea typeface="+mj-ea"/>
          <a:cs typeface="+mj-cs"/>
          <a:sym typeface="LiciumFont 2022 Normal"/>
        </a:defRPr>
      </a:lvl3pPr>
      <a:lvl4pPr marL="2209800" marR="0" indent="-381000" algn="l" defTabSz="2438338" rtl="0" latinLnBrk="0">
        <a:lnSpc>
          <a:spcPts val="8100"/>
        </a:lnSpc>
        <a:spcBef>
          <a:spcPts val="1000"/>
        </a:spcBef>
        <a:spcAft>
          <a:spcPts val="0"/>
        </a:spcAft>
        <a:buClr>
          <a:srgbClr val="CEA472"/>
        </a:buClr>
        <a:buSzPct val="123000"/>
        <a:buFontTx/>
        <a:buChar char="•"/>
        <a:tabLst/>
        <a:defRPr sz="3000" b="0" i="0" u="none" strike="noStrike" cap="none" spc="180" baseline="0">
          <a:solidFill>
            <a:srgbClr val="000000"/>
          </a:solidFill>
          <a:uFillTx/>
          <a:latin typeface="+mj-lt"/>
          <a:ea typeface="+mj-ea"/>
          <a:cs typeface="+mj-cs"/>
          <a:sym typeface="LiciumFont 2022 Normal"/>
        </a:defRPr>
      </a:lvl4pPr>
      <a:lvl5pPr marL="2819400" marR="0" indent="-381000" algn="l" defTabSz="2438338" rtl="0" latinLnBrk="0">
        <a:lnSpc>
          <a:spcPts val="8100"/>
        </a:lnSpc>
        <a:spcBef>
          <a:spcPts val="1000"/>
        </a:spcBef>
        <a:spcAft>
          <a:spcPts val="0"/>
        </a:spcAft>
        <a:buClr>
          <a:srgbClr val="CEA472"/>
        </a:buClr>
        <a:buSzPct val="123000"/>
        <a:buFontTx/>
        <a:buChar char="•"/>
        <a:tabLst/>
        <a:defRPr sz="3000" b="0" i="0" u="none" strike="noStrike" cap="none" spc="180" baseline="0">
          <a:solidFill>
            <a:srgbClr val="000000"/>
          </a:solidFill>
          <a:uFillTx/>
          <a:latin typeface="+mj-lt"/>
          <a:ea typeface="+mj-ea"/>
          <a:cs typeface="+mj-cs"/>
          <a:sym typeface="LiciumFont 2022 Normal"/>
        </a:defRPr>
      </a:lvl5pPr>
      <a:lvl6pPr marL="3429000" marR="0" indent="-381000" algn="l" defTabSz="2438338" rtl="0" latinLnBrk="0">
        <a:lnSpc>
          <a:spcPts val="8100"/>
        </a:lnSpc>
        <a:spcBef>
          <a:spcPts val="1000"/>
        </a:spcBef>
        <a:spcAft>
          <a:spcPts val="0"/>
        </a:spcAft>
        <a:buClr>
          <a:srgbClr val="CEA472"/>
        </a:buClr>
        <a:buSzPct val="123000"/>
        <a:buFontTx/>
        <a:buChar char="•"/>
        <a:tabLst/>
        <a:defRPr sz="3000" b="0" i="0" u="none" strike="noStrike" cap="none" spc="180" baseline="0">
          <a:solidFill>
            <a:srgbClr val="000000"/>
          </a:solidFill>
          <a:uFillTx/>
          <a:latin typeface="+mj-lt"/>
          <a:ea typeface="+mj-ea"/>
          <a:cs typeface="+mj-cs"/>
          <a:sym typeface="LiciumFont 2022 Normal"/>
        </a:defRPr>
      </a:lvl6pPr>
      <a:lvl7pPr marL="4038600" marR="0" indent="-381000" algn="l" defTabSz="2438338" rtl="0" latinLnBrk="0">
        <a:lnSpc>
          <a:spcPts val="8100"/>
        </a:lnSpc>
        <a:spcBef>
          <a:spcPts val="1000"/>
        </a:spcBef>
        <a:spcAft>
          <a:spcPts val="0"/>
        </a:spcAft>
        <a:buClr>
          <a:srgbClr val="CEA472"/>
        </a:buClr>
        <a:buSzPct val="123000"/>
        <a:buFontTx/>
        <a:buChar char="•"/>
        <a:tabLst/>
        <a:defRPr sz="3000" b="0" i="0" u="none" strike="noStrike" cap="none" spc="180" baseline="0">
          <a:solidFill>
            <a:srgbClr val="000000"/>
          </a:solidFill>
          <a:uFillTx/>
          <a:latin typeface="+mj-lt"/>
          <a:ea typeface="+mj-ea"/>
          <a:cs typeface="+mj-cs"/>
          <a:sym typeface="LiciumFont 2022 Normal"/>
        </a:defRPr>
      </a:lvl7pPr>
      <a:lvl8pPr marL="4648200" marR="0" indent="-381000" algn="l" defTabSz="2438338" rtl="0" latinLnBrk="0">
        <a:lnSpc>
          <a:spcPts val="8100"/>
        </a:lnSpc>
        <a:spcBef>
          <a:spcPts val="1000"/>
        </a:spcBef>
        <a:spcAft>
          <a:spcPts val="0"/>
        </a:spcAft>
        <a:buClr>
          <a:srgbClr val="CEA472"/>
        </a:buClr>
        <a:buSzPct val="123000"/>
        <a:buFontTx/>
        <a:buChar char="•"/>
        <a:tabLst/>
        <a:defRPr sz="3000" b="0" i="0" u="none" strike="noStrike" cap="none" spc="180" baseline="0">
          <a:solidFill>
            <a:srgbClr val="000000"/>
          </a:solidFill>
          <a:uFillTx/>
          <a:latin typeface="+mj-lt"/>
          <a:ea typeface="+mj-ea"/>
          <a:cs typeface="+mj-cs"/>
          <a:sym typeface="LiciumFont 2022 Normal"/>
        </a:defRPr>
      </a:lvl8pPr>
      <a:lvl9pPr marL="5257800" marR="0" indent="-381000" algn="l" defTabSz="2438338" rtl="0" latinLnBrk="0">
        <a:lnSpc>
          <a:spcPts val="8100"/>
        </a:lnSpc>
        <a:spcBef>
          <a:spcPts val="1000"/>
        </a:spcBef>
        <a:spcAft>
          <a:spcPts val="0"/>
        </a:spcAft>
        <a:buClr>
          <a:srgbClr val="CEA472"/>
        </a:buClr>
        <a:buSzPct val="123000"/>
        <a:buFontTx/>
        <a:buChar char="•"/>
        <a:tabLst/>
        <a:defRPr sz="3000" b="0" i="0" u="none" strike="noStrike" cap="none" spc="180" baseline="0">
          <a:solidFill>
            <a:srgbClr val="000000"/>
          </a:solidFill>
          <a:uFillTx/>
          <a:latin typeface="+mj-lt"/>
          <a:ea typeface="+mj-ea"/>
          <a:cs typeface="+mj-cs"/>
          <a:sym typeface="LiciumFont 2022 Normal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iciumFont 2022 Normal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iciumFont 2022 Normal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iciumFont 2022 Normal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iciumFont 2022 Normal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iciumFont 2022 Normal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iciumFont 2022 Normal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iciumFont 2022 Normal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iciumFont 2022 Normal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iciumFont 2022 Norm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PPT模版设计"/>
          <p:cNvSpPr txBox="1">
            <a:spLocks noGrp="1"/>
          </p:cNvSpPr>
          <p:nvPr>
            <p:ph type="body" idx="21"/>
          </p:nvPr>
        </p:nvSpPr>
        <p:spPr>
          <a:xfrm>
            <a:off x="933960" y="6419214"/>
            <a:ext cx="10931873" cy="901701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理想汽车授权钣喷中心场地招募</a:t>
            </a:r>
            <a:endParaRPr dirty="0"/>
          </a:p>
        </p:txBody>
      </p:sp>
      <p:sp>
        <p:nvSpPr>
          <p:cNvPr id="475" name="理想汽车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场地信息收录</a:t>
            </a:r>
            <a:endParaRPr dirty="0"/>
          </a:p>
        </p:txBody>
      </p:sp>
      <p:sp>
        <p:nvSpPr>
          <p:cNvPr id="476" name="YYYY.MM.DD"/>
          <p:cNvSpPr txBox="1"/>
          <p:nvPr/>
        </p:nvSpPr>
        <p:spPr>
          <a:xfrm>
            <a:off x="976490" y="7376030"/>
            <a:ext cx="7397003" cy="448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00000"/>
              </a:lnSpc>
              <a:defRPr sz="2250" spc="135">
                <a:solidFill>
                  <a:srgbClr val="FFFFFF"/>
                </a:solidFill>
              </a:defRPr>
            </a:lvl1pPr>
          </a:lstStyle>
          <a:p>
            <a:r>
              <a:rPr lang="en-US" altLang="zh-CN" dirty="0"/>
              <a:t>2024</a:t>
            </a:r>
            <a:r>
              <a:rPr dirty="0"/>
              <a:t>.</a:t>
            </a:r>
            <a:r>
              <a:rPr lang="en-US" altLang="zh-CN" dirty="0"/>
              <a:t>08</a:t>
            </a:r>
            <a:endParaRPr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表格 23">
            <a:extLst>
              <a:ext uri="{FF2B5EF4-FFF2-40B4-BE49-F238E27FC236}">
                <a16:creationId xmlns:a16="http://schemas.microsoft.com/office/drawing/2014/main" id="{6B16A3A6-F02B-BAA2-A6AF-5DC979E96C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401819"/>
              </p:ext>
            </p:extLst>
          </p:nvPr>
        </p:nvGraphicFramePr>
        <p:xfrm>
          <a:off x="1080158" y="2778655"/>
          <a:ext cx="22129200" cy="98447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04207">
                  <a:extLst>
                    <a:ext uri="{9D8B030D-6E8A-4147-A177-3AD203B41FA5}">
                      <a16:colId xmlns:a16="http://schemas.microsoft.com/office/drawing/2014/main" val="2044528236"/>
                    </a:ext>
                  </a:extLst>
                </a:gridCol>
                <a:gridCol w="17824993">
                  <a:extLst>
                    <a:ext uri="{9D8B030D-6E8A-4147-A177-3AD203B41FA5}">
                      <a16:colId xmlns:a16="http://schemas.microsoft.com/office/drawing/2014/main" val="2751186755"/>
                    </a:ext>
                  </a:extLst>
                </a:gridCol>
              </a:tblGrid>
              <a:tr h="546933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省</a:t>
                      </a:r>
                      <a:r>
                        <a:rPr lang="en-US" altLang="zh-CN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/</a:t>
                      </a:r>
                      <a:r>
                        <a:rPr lang="zh-CN" altLang="en-US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直辖市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xx</a:t>
                      </a:r>
                      <a:r>
                        <a:rPr lang="zh-CN" altLang="en-US" sz="2000" b="0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省</a:t>
                      </a:r>
                      <a:r>
                        <a:rPr lang="en-US" altLang="zh-CN" sz="2000" b="0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xx</a:t>
                      </a:r>
                      <a:r>
                        <a:rPr lang="zh-CN" altLang="en-US" sz="2000" b="0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市</a:t>
                      </a: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590438097"/>
                  </a:ext>
                </a:extLst>
              </a:tr>
              <a:tr h="546933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i="0" spc="135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位置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xx</a:t>
                      </a:r>
                      <a:r>
                        <a:rPr lang="zh-CN" altLang="en-US" sz="2000" b="0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区</a:t>
                      </a:r>
                      <a:r>
                        <a:rPr lang="en-US" altLang="zh-CN" sz="2000" b="0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xx</a:t>
                      </a:r>
                      <a:r>
                        <a:rPr lang="zh-CN" altLang="en-US" sz="2000" b="0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路</a:t>
                      </a:r>
                      <a:r>
                        <a:rPr lang="en-US" altLang="zh-CN" sz="2000" b="0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xx</a:t>
                      </a:r>
                      <a:r>
                        <a:rPr lang="zh-CN" altLang="en-US" sz="2000" b="0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号</a:t>
                      </a: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3266790159"/>
                  </a:ext>
                </a:extLst>
              </a:tr>
              <a:tr h="546933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i="0" spc="135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建筑面积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总面积 </a:t>
                      </a:r>
                      <a:r>
                        <a:rPr lang="en-US" altLang="zh-CN" sz="2000" b="0" i="0" spc="135" dirty="0" err="1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xxxx</a:t>
                      </a:r>
                      <a:r>
                        <a:rPr lang="en-US" altLang="zh-CN" sz="2000" b="0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 </a:t>
                      </a:r>
                      <a:r>
                        <a:rPr lang="zh-CN" altLang="en-US" sz="2000" b="0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平方米，一层 </a:t>
                      </a:r>
                      <a:r>
                        <a:rPr lang="en-US" altLang="zh-CN" sz="2000" b="0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xxx </a:t>
                      </a:r>
                      <a:r>
                        <a:rPr lang="zh-CN" altLang="en-US" sz="2000" b="0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平方米，二层 </a:t>
                      </a:r>
                      <a:r>
                        <a:rPr lang="en-US" altLang="zh-CN" sz="2000" b="0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xxx </a:t>
                      </a:r>
                      <a:r>
                        <a:rPr lang="zh-CN" altLang="en-US" sz="2000" b="0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平方米</a:t>
                      </a: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4193817429"/>
                  </a:ext>
                </a:extLst>
              </a:tr>
              <a:tr h="546933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Normal"/>
                        </a:rPr>
                        <a:t>室内层高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一层 </a:t>
                      </a:r>
                      <a:r>
                        <a:rPr lang="en-US" altLang="zh-CN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xx </a:t>
                      </a:r>
                      <a:r>
                        <a:rPr lang="zh-CN" altLang="en-US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米，二层 </a:t>
                      </a:r>
                      <a:r>
                        <a:rPr lang="en-US" altLang="zh-CN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xx </a:t>
                      </a:r>
                      <a:r>
                        <a:rPr lang="zh-CN" altLang="en-US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米</a:t>
                      </a: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3657145749"/>
                  </a:ext>
                </a:extLst>
              </a:tr>
              <a:tr h="5469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建筑消防状态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无消防</a:t>
                      </a:r>
                      <a:r>
                        <a:rPr lang="en-US" altLang="zh-CN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/</a:t>
                      </a:r>
                      <a:r>
                        <a:rPr lang="zh-CN" altLang="en-US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满足一消</a:t>
                      </a:r>
                      <a:r>
                        <a:rPr lang="en-US" altLang="zh-CN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/</a:t>
                      </a:r>
                      <a:r>
                        <a:rPr lang="zh-CN" altLang="en-US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消防备案</a:t>
                      </a:r>
                      <a:r>
                        <a:rPr lang="en-US" altLang="zh-CN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/</a:t>
                      </a:r>
                      <a:r>
                        <a:rPr lang="zh-CN" altLang="en-US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其他</a:t>
                      </a: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1594672076"/>
                  </a:ext>
                </a:extLst>
              </a:tr>
              <a:tr h="5469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增容前可用电量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xx kw</a:t>
                      </a:r>
                      <a:endParaRPr lang="zh-CN" altLang="en-US" sz="2000" b="0" i="0" dirty="0">
                        <a:latin typeface="LiciumFont 2022" panose="02000500000000000000" pitchFamily="2" charset="-122"/>
                        <a:ea typeface="LiciumFont 2022" panose="02000500000000000000" pitchFamily="2" charset="-122"/>
                        <a:cs typeface="LiciumFont 2022" panose="02000500000000000000" pitchFamily="2" charset="-122"/>
                      </a:endParaRP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265047385"/>
                  </a:ext>
                </a:extLst>
              </a:tr>
              <a:tr h="5469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可增容电量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xx kw</a:t>
                      </a:r>
                      <a:endParaRPr lang="zh-CN" altLang="en-US" sz="2000" b="0" i="0" dirty="0">
                        <a:latin typeface="LiciumFont 2022" panose="02000500000000000000" pitchFamily="2" charset="-122"/>
                        <a:ea typeface="LiciumFont 2022" panose="02000500000000000000" pitchFamily="2" charset="-122"/>
                        <a:cs typeface="LiciumFont 2022" panose="02000500000000000000" pitchFamily="2" charset="-122"/>
                      </a:endParaRP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3510575553"/>
                  </a:ext>
                </a:extLst>
              </a:tr>
              <a:tr h="5469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可规划工位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预估工位数量 </a:t>
                      </a:r>
                      <a:r>
                        <a:rPr lang="en-US" altLang="zh-CN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xx </a:t>
                      </a:r>
                      <a:r>
                        <a:rPr lang="zh-CN" altLang="en-US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个</a:t>
                      </a: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239516697"/>
                  </a:ext>
                </a:extLst>
              </a:tr>
              <a:tr h="5469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目前场地状况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已租赁</a:t>
                      </a:r>
                      <a:r>
                        <a:rPr lang="en-US" altLang="zh-CN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/</a:t>
                      </a:r>
                      <a:r>
                        <a:rPr lang="zh-CN" altLang="en-US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自有物业</a:t>
                      </a:r>
                      <a:r>
                        <a:rPr lang="en-US" altLang="zh-CN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/</a:t>
                      </a:r>
                      <a:r>
                        <a:rPr lang="zh-CN" altLang="en-US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意向场地</a:t>
                      </a: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4250370048"/>
                  </a:ext>
                </a:extLst>
              </a:tr>
              <a:tr h="5469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场地可接收时间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可立即入驻</a:t>
                      </a:r>
                      <a:r>
                        <a:rPr lang="en-US" altLang="zh-CN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/</a:t>
                      </a:r>
                      <a:r>
                        <a:rPr lang="zh-CN" altLang="en-US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一个月或 </a:t>
                      </a:r>
                      <a:r>
                        <a:rPr lang="en-US" altLang="zh-CN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xx </a:t>
                      </a:r>
                      <a:r>
                        <a:rPr lang="zh-CN" altLang="en-US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时间</a:t>
                      </a: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2024351024"/>
                  </a:ext>
                </a:extLst>
              </a:tr>
              <a:tr h="5469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可供停车位数量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预估停车位数量 </a:t>
                      </a:r>
                      <a:r>
                        <a:rPr lang="en-US" altLang="zh-CN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xx </a:t>
                      </a:r>
                      <a:r>
                        <a:rPr lang="zh-CN" altLang="en-US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个</a:t>
                      </a: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3092222929"/>
                  </a:ext>
                </a:extLst>
              </a:tr>
              <a:tr h="5469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周边业态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000" b="0" i="0" dirty="0">
                        <a:latin typeface="LiciumFont 2022" panose="02000500000000000000" pitchFamily="2" charset="-122"/>
                        <a:ea typeface="LiciumFont 2022" panose="02000500000000000000" pitchFamily="2" charset="-122"/>
                        <a:cs typeface="LiciumFont 2022" panose="02000500000000000000" pitchFamily="2" charset="-122"/>
                      </a:endParaRP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1104289234"/>
                  </a:ext>
                </a:extLst>
              </a:tr>
              <a:tr h="5469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场地租金及递增情况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xx </a:t>
                      </a:r>
                      <a:r>
                        <a:rPr lang="zh-CN" altLang="en-US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元</a:t>
                      </a:r>
                      <a:r>
                        <a:rPr lang="en-US" altLang="zh-CN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/</a:t>
                      </a:r>
                      <a:r>
                        <a:rPr lang="zh-CN" altLang="en-US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每天</a:t>
                      </a:r>
                      <a:r>
                        <a:rPr lang="en-US" altLang="zh-CN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/</a:t>
                      </a:r>
                      <a:r>
                        <a:rPr lang="zh-CN" altLang="en-US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每平米</a:t>
                      </a: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1402826234"/>
                  </a:ext>
                </a:extLst>
              </a:tr>
              <a:tr h="5469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土地使用性质及年限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000" b="0" i="0" dirty="0">
                        <a:latin typeface="LiciumFont 2022" panose="02000500000000000000" pitchFamily="2" charset="-122"/>
                        <a:ea typeface="LiciumFont 2022" panose="02000500000000000000" pitchFamily="2" charset="-122"/>
                        <a:cs typeface="LiciumFont 2022" panose="02000500000000000000" pitchFamily="2" charset="-122"/>
                      </a:endParaRP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1663848864"/>
                  </a:ext>
                </a:extLst>
              </a:tr>
              <a:tr h="5469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产权证照是否齐全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000" b="0" i="0" dirty="0">
                        <a:latin typeface="LiciumFont 2022" panose="02000500000000000000" pitchFamily="2" charset="-122"/>
                        <a:ea typeface="LiciumFont 2022" panose="02000500000000000000" pitchFamily="2" charset="-122"/>
                        <a:cs typeface="LiciumFont 2022" panose="02000500000000000000" pitchFamily="2" charset="-122"/>
                      </a:endParaRP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2005935093"/>
                  </a:ext>
                </a:extLst>
              </a:tr>
              <a:tr h="5469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资质办理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能否正常办理钣喷环评、维修资质等</a:t>
                      </a: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2348558913"/>
                  </a:ext>
                </a:extLst>
              </a:tr>
              <a:tr h="5469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租期时长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000" b="0" i="0" dirty="0">
                        <a:latin typeface="LiciumFont 2022" panose="02000500000000000000" pitchFamily="2" charset="-122"/>
                        <a:ea typeface="LiciumFont 2022" panose="02000500000000000000" pitchFamily="2" charset="-122"/>
                        <a:cs typeface="LiciumFont 2022" panose="02000500000000000000" pitchFamily="2" charset="-122"/>
                      </a:endParaRP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624676251"/>
                  </a:ext>
                </a:extLst>
              </a:tr>
              <a:tr h="5469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备注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000" b="0" i="0" dirty="0">
                        <a:latin typeface="LiciumFont 2022" panose="02000500000000000000" pitchFamily="2" charset="-122"/>
                        <a:ea typeface="LiciumFont 2022" panose="02000500000000000000" pitchFamily="2" charset="-122"/>
                        <a:cs typeface="LiciumFont 2022" panose="02000500000000000000" pitchFamily="2" charset="-122"/>
                      </a:endParaRP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1244318260"/>
                  </a:ext>
                </a:extLst>
              </a:tr>
            </a:tbl>
          </a:graphicData>
        </a:graphic>
      </p:graphicFrame>
      <p:sp>
        <p:nvSpPr>
          <p:cNvPr id="518" name="主标题 Bold 50pt"/>
          <p:cNvSpPr txBox="1">
            <a:spLocks noGrp="1"/>
          </p:cNvSpPr>
          <p:nvPr>
            <p:ph type="body" idx="22"/>
          </p:nvPr>
        </p:nvSpPr>
        <p:spPr>
          <a:xfrm>
            <a:off x="1054758" y="867845"/>
            <a:ext cx="22255382" cy="901701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场地基础信息</a:t>
            </a:r>
          </a:p>
        </p:txBody>
      </p:sp>
      <p:sp>
        <p:nvSpPr>
          <p:cNvPr id="6" name="Slide Number">
            <a:extLst>
              <a:ext uri="{FF2B5EF4-FFF2-40B4-BE49-F238E27FC236}">
                <a16:creationId xmlns:a16="http://schemas.microsoft.com/office/drawing/2014/main" id="{7D9F53AF-3852-0BDD-9F14-A63830B507E6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23057765" y="12623455"/>
            <a:ext cx="252375" cy="4191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0833438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主标题 Bold 50pt"/>
          <p:cNvSpPr txBox="1">
            <a:spLocks noGrp="1"/>
          </p:cNvSpPr>
          <p:nvPr>
            <p:ph type="body" idx="22"/>
          </p:nvPr>
        </p:nvSpPr>
        <p:spPr>
          <a:xfrm>
            <a:off x="1054758" y="867845"/>
            <a:ext cx="22255382" cy="901701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场地资质提报</a:t>
            </a:r>
          </a:p>
        </p:txBody>
      </p:sp>
      <p:sp>
        <p:nvSpPr>
          <p:cNvPr id="6" name="Slide Number">
            <a:extLst>
              <a:ext uri="{FF2B5EF4-FFF2-40B4-BE49-F238E27FC236}">
                <a16:creationId xmlns:a16="http://schemas.microsoft.com/office/drawing/2014/main" id="{7D9F53AF-3852-0BDD-9F14-A63830B507E6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23057765" y="12623455"/>
            <a:ext cx="252375" cy="4191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F10842E-1CEA-4AE4-9734-08D5416386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270034"/>
              </p:ext>
            </p:extLst>
          </p:nvPr>
        </p:nvGraphicFramePr>
        <p:xfrm>
          <a:off x="1080158" y="2778655"/>
          <a:ext cx="22128472" cy="98447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7200">
                  <a:extLst>
                    <a:ext uri="{9D8B030D-6E8A-4147-A177-3AD203B41FA5}">
                      <a16:colId xmlns:a16="http://schemas.microsoft.com/office/drawing/2014/main" val="2044528236"/>
                    </a:ext>
                  </a:extLst>
                </a:gridCol>
                <a:gridCol w="13795042">
                  <a:extLst>
                    <a:ext uri="{9D8B030D-6E8A-4147-A177-3AD203B41FA5}">
                      <a16:colId xmlns:a16="http://schemas.microsoft.com/office/drawing/2014/main" val="2751186755"/>
                    </a:ext>
                  </a:extLst>
                </a:gridCol>
                <a:gridCol w="4006230">
                  <a:extLst>
                    <a:ext uri="{9D8B030D-6E8A-4147-A177-3AD203B41FA5}">
                      <a16:colId xmlns:a16="http://schemas.microsoft.com/office/drawing/2014/main" val="2181549073"/>
                    </a:ext>
                  </a:extLst>
                </a:gridCol>
              </a:tblGrid>
              <a:tr h="5547320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土地及房屋产权证明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LiciumFont 2022 Normal"/>
                        </a:rPr>
                        <a:t>土地证</a:t>
                      </a:r>
                      <a:r>
                        <a:rPr lang="en-US" altLang="zh-CN" sz="2000" b="1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LiciumFont 2022 Normal"/>
                        </a:rPr>
                        <a:t>/</a:t>
                      </a:r>
                      <a:r>
                        <a:rPr lang="zh-CN" altLang="en-US" sz="2000" b="1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LiciumFont 2022 Normal"/>
                        </a:rPr>
                        <a:t>房产证</a:t>
                      </a:r>
                      <a:r>
                        <a:rPr lang="en-US" altLang="zh-CN" sz="2000" b="1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LiciumFont 2022 Normal"/>
                        </a:rPr>
                        <a:t>/</a:t>
                      </a:r>
                      <a:r>
                        <a:rPr lang="zh-CN" altLang="en-US" sz="2000" b="1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LiciumFont 2022 Normal"/>
                        </a:rPr>
                        <a:t>房地产权证</a:t>
                      </a:r>
                      <a:r>
                        <a:rPr lang="en-US" altLang="zh-CN" sz="2000" b="1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LiciumFont 2022 Normal"/>
                        </a:rPr>
                        <a:t>/</a:t>
                      </a:r>
                      <a:r>
                        <a:rPr lang="zh-CN" altLang="en-US" sz="2000" b="1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LiciumFont 2022 Normal"/>
                        </a:rPr>
                        <a:t>不动产权证书</a:t>
                      </a:r>
                      <a:endParaRPr lang="zh-CN" altLang="en-US" sz="2000" b="1" dirty="0">
                        <a:effectLst/>
                      </a:endParaRPr>
                    </a:p>
                    <a:p>
                      <a:pPr algn="l"/>
                      <a:r>
                        <a:rPr lang="zh-CN" altLang="en-US" sz="2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LiciumFont 2022 Normal"/>
                        </a:rPr>
                        <a:t>若无房产证，至少提供下列其一或组合替代文件：</a:t>
                      </a:r>
                      <a:endParaRPr lang="en-US" altLang="zh-CN" sz="20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LiciumFont 2022 Normal"/>
                      </a:endParaRP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zh-CN" altLang="en-US" sz="2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LiciumFont 2022 Normal"/>
                        </a:rPr>
                        <a:t>房地产五证（土地权证、建设用地规划许可证、建设工程规划许可证、建筑工程施工许可证、竣工验收合格证明） 及 竣工备案凭证； </a:t>
                      </a:r>
                      <a:endParaRPr lang="en-US" altLang="zh-CN" sz="20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LiciumFont 2022 Normal"/>
                      </a:endParaRP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zh-CN" altLang="en-US" sz="2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LiciumFont 2022 Normal"/>
                        </a:rPr>
                        <a:t>购房合同</a:t>
                      </a:r>
                      <a:r>
                        <a:rPr lang="en-US" altLang="zh-CN" sz="2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LiciumFont 2022 Normal"/>
                        </a:rPr>
                        <a:t>;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zh-CN" altLang="en-US" sz="2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LiciumFont 2022 Normal"/>
                        </a:rPr>
                        <a:t>拆迁安置协议；</a:t>
                      </a:r>
                      <a:endParaRPr lang="en-US" altLang="zh-CN" sz="20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LiciumFont 2022 Normal"/>
                      </a:endParaRP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zh-CN" altLang="en-US" sz="2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LiciumFont 2022 Normal"/>
                        </a:rPr>
                        <a:t>拍卖成交确认书及付款凭证复印件；</a:t>
                      </a:r>
                      <a:endParaRPr lang="en-US" altLang="zh-CN" sz="20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LiciumFont 2022 Normal"/>
                      </a:endParaRP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zh-CN" altLang="en-US" sz="2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LiciumFont 2022 Normal"/>
                        </a:rPr>
                        <a:t>司法或仲裁机构房屋确权生效判决。</a:t>
                      </a:r>
                      <a:endParaRPr lang="en-US" altLang="zh-CN" sz="20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LiciumFont 2022 Normal"/>
                      </a:endParaRP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endParaRPr lang="en-US" altLang="zh-CN" sz="20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LiciumFont 2022 Normal"/>
                      </a:endParaRPr>
                    </a:p>
                    <a:p>
                      <a:pPr algn="l"/>
                      <a:r>
                        <a:rPr lang="zh-CN" altLang="en-US" sz="2000" b="1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房产证：</a:t>
                      </a:r>
                      <a:r>
                        <a:rPr lang="zh-CN" altLang="en-US" sz="2000" b="0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页面完整，含有封面、信息页、图纸页；有房管局或其他主管单位印章；显示权利人、规划用途、土地使用权期限覆盖租期等；</a:t>
                      </a:r>
                      <a:endParaRPr lang="en-US" altLang="zh-CN" sz="2000" b="0" i="0" spc="135" dirty="0">
                        <a:solidFill>
                          <a:schemeClr val="tx1"/>
                        </a:solidFill>
                        <a:latin typeface="LiciumFont 2022" panose="02000500000000000000" pitchFamily="2" charset="-122"/>
                        <a:ea typeface="LiciumFont 2022" panose="02000500000000000000" pitchFamily="2" charset="-122"/>
                        <a:cs typeface="LiciumFont 2022" panose="02000500000000000000" pitchFamily="2" charset="-122"/>
                        <a:sym typeface="LiciumFont 2022 Bold"/>
                      </a:endParaRPr>
                    </a:p>
                    <a:p>
                      <a:pPr algn="l"/>
                      <a:r>
                        <a:rPr lang="zh-CN" altLang="en-US" sz="2000" b="1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房屋交易合同；</a:t>
                      </a:r>
                      <a:r>
                        <a:rPr lang="zh-CN" altLang="en-US" sz="2000" b="0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页面齐全；双方签署；显示出卖人、买受人、付款方式、交付日期、规划用途等；</a:t>
                      </a:r>
                      <a:endParaRPr lang="en-US" altLang="zh-CN" sz="2000" b="0" i="0" spc="135" dirty="0">
                        <a:solidFill>
                          <a:schemeClr val="tx1"/>
                        </a:solidFill>
                        <a:latin typeface="LiciumFont 2022" panose="02000500000000000000" pitchFamily="2" charset="-122"/>
                        <a:ea typeface="LiciumFont 2022" panose="02000500000000000000" pitchFamily="2" charset="-122"/>
                        <a:cs typeface="LiciumFont 2022" panose="02000500000000000000" pitchFamily="2" charset="-122"/>
                        <a:sym typeface="LiciumFont 2022 Bold"/>
                      </a:endParaRPr>
                    </a:p>
                    <a:p>
                      <a:pPr algn="l"/>
                      <a:endParaRPr lang="en-US" altLang="zh-CN" sz="2000" b="0" i="0" spc="135" dirty="0">
                        <a:solidFill>
                          <a:schemeClr val="tx1"/>
                        </a:solidFill>
                        <a:latin typeface="LiciumFont 2022" panose="02000500000000000000" pitchFamily="2" charset="-122"/>
                        <a:ea typeface="LiciumFont 2022" panose="02000500000000000000" pitchFamily="2" charset="-122"/>
                        <a:cs typeface="LiciumFont 2022" panose="02000500000000000000" pitchFamily="2" charset="-122"/>
                        <a:sym typeface="LiciumFont 2022 Bold"/>
                      </a:endParaRPr>
                    </a:p>
                    <a:p>
                      <a:pPr algn="l"/>
                      <a:r>
                        <a:rPr lang="zh-CN" altLang="en-US" sz="2000" b="0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提供替代文件时，应能够充分证明产权归属、房屋性质。</a:t>
                      </a:r>
                      <a:endParaRPr lang="en-US" altLang="zh-CN" sz="2000" b="0" i="0" spc="135" dirty="0">
                        <a:solidFill>
                          <a:schemeClr val="tx1"/>
                        </a:solidFill>
                        <a:latin typeface="LiciumFont 2022" panose="02000500000000000000" pitchFamily="2" charset="-122"/>
                        <a:ea typeface="LiciumFont 2022" panose="02000500000000000000" pitchFamily="2" charset="-122"/>
                        <a:cs typeface="LiciumFont 2022" panose="02000500000000000000" pitchFamily="2" charset="-122"/>
                        <a:sym typeface="LiciumFont 2022 Bold"/>
                      </a:endParaRPr>
                    </a:p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土地使用性质应为商服或工业、</a:t>
                      </a:r>
                      <a:r>
                        <a:rPr lang="zh-CN" altLang="en-US" sz="2000" b="1" i="0" dirty="0"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房屋规划用途可用于建设钣喷中心，可办理全部开业牌照并进行相关经营。</a:t>
                      </a:r>
                      <a:endParaRPr lang="en-US" altLang="zh-CN" sz="1800" b="1" i="0" dirty="0">
                        <a:latin typeface="LiciumFont 2022" panose="02000500000000000000" pitchFamily="2" charset="-122"/>
                        <a:ea typeface="LiciumFont 2022" panose="02000500000000000000" pitchFamily="2" charset="-122"/>
                        <a:cs typeface="LiciumFont 2022" panose="02000500000000000000" pitchFamily="2" charset="-122"/>
                      </a:endParaRPr>
                    </a:p>
                  </a:txBody>
                  <a:tcPr marL="360000" anchor="ctr"/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i="0" spc="135" dirty="0">
                          <a:solidFill>
                            <a:schemeClr val="tx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文件：</a:t>
                      </a: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590438097"/>
                  </a:ext>
                </a:extLst>
              </a:tr>
              <a:tr h="716245">
                <a:tc>
                  <a:txBody>
                    <a:bodyPr/>
                    <a:lstStyle/>
                    <a:p>
                      <a:r>
                        <a:rPr lang="zh-CN" altLang="en-US" sz="2000" b="0" i="0" u="none" strike="noStrike" cap="none" spc="0" baseline="0" dirty="0">
                          <a:solidFill>
                            <a:schemeClr val="bg1"/>
                          </a:solidFill>
                          <a:uFillTx/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Normal"/>
                        </a:rPr>
                        <a:t>消防验收合格</a:t>
                      </a:r>
                      <a:r>
                        <a:rPr lang="en-US" altLang="zh-CN" sz="2000" b="0" i="0" u="none" strike="noStrike" cap="none" spc="0" baseline="0" dirty="0">
                          <a:solidFill>
                            <a:schemeClr val="bg1"/>
                          </a:solidFill>
                          <a:uFillTx/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Normal"/>
                        </a:rPr>
                        <a:t>/</a:t>
                      </a:r>
                      <a:r>
                        <a:rPr lang="zh-CN" altLang="en-US" sz="2000" b="0" i="0" u="none" strike="noStrike" cap="none" spc="0" baseline="0" dirty="0">
                          <a:solidFill>
                            <a:schemeClr val="bg1"/>
                          </a:solidFill>
                          <a:uFillTx/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Normal"/>
                        </a:rPr>
                        <a:t>备案凭证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Normal"/>
                        </a:rPr>
                        <a:t>通过建设工程首次消防验收，并提供相关凭证。</a:t>
                      </a:r>
                    </a:p>
                  </a:txBody>
                  <a:tcPr marL="360000" anchor="ctr"/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000" b="0" i="0" u="none" strike="noStrike" kern="0" cap="none" spc="135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文件：</a:t>
                      </a: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4250370048"/>
                  </a:ext>
                </a:extLst>
              </a:tr>
              <a:tr h="7162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是否设置抵押或他项权利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Normal"/>
                        </a:rPr>
                        <a:t>提供房屋登记中心查册报告，若存在抵押提供抵押权人承诺函或出租方连带责任保证函。</a:t>
                      </a:r>
                    </a:p>
                  </a:txBody>
                  <a:tcPr marL="360000" anchor="ctr"/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000" b="0" i="0" u="none" strike="noStrike" kern="0" cap="none" spc="135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文件：</a:t>
                      </a: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1402826234"/>
                  </a:ext>
                </a:extLst>
              </a:tr>
              <a:tr h="7162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转租许可及转租合同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i="0" u="none" strike="noStrike" cap="none" spc="135" baseline="0" dirty="0">
                          <a:solidFill>
                            <a:schemeClr val="tx1"/>
                          </a:solidFill>
                          <a:uFillTx/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Normal"/>
                        </a:rPr>
                        <a:t>如为转租，提供产权人及前序出租人出具的转租许可</a:t>
                      </a:r>
                      <a:r>
                        <a:rPr lang="en-US" altLang="zh-CN" sz="1800" b="0" i="0" u="none" strike="noStrike" cap="none" spc="135" baseline="0" dirty="0">
                          <a:solidFill>
                            <a:schemeClr val="tx1"/>
                          </a:solidFill>
                          <a:uFillTx/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Normal"/>
                        </a:rPr>
                        <a:t>/</a:t>
                      </a:r>
                      <a:r>
                        <a:rPr lang="zh-CN" altLang="en-US" sz="1800" b="0" i="0" u="none" strike="noStrike" cap="none" spc="135" baseline="0" dirty="0">
                          <a:solidFill>
                            <a:schemeClr val="tx1"/>
                          </a:solidFill>
                          <a:uFillTx/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Normal"/>
                        </a:rPr>
                        <a:t>租赁合同（多次转租的，需产权人书面同意每次转租），转租期需覆盖本次租赁期。</a:t>
                      </a:r>
                      <a:endParaRPr lang="en-US" altLang="zh-CN" sz="1800" b="0" i="0" u="none" strike="noStrike" cap="none" spc="135" baseline="0" dirty="0">
                        <a:solidFill>
                          <a:schemeClr val="tx1"/>
                        </a:solidFill>
                        <a:uFillTx/>
                        <a:latin typeface="LiciumFont 2022" panose="02000500000000000000" pitchFamily="2" charset="-122"/>
                        <a:ea typeface="LiciumFont 2022" panose="02000500000000000000" pitchFamily="2" charset="-122"/>
                        <a:cs typeface="LiciumFont 2022" panose="02000500000000000000" pitchFamily="2" charset="-122"/>
                        <a:sym typeface="LiciumFont 2022 Normal"/>
                      </a:endParaRPr>
                    </a:p>
                  </a:txBody>
                  <a:tcPr marL="360000" anchor="ctr"/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000" b="0" i="0" u="none" strike="noStrike" kern="0" cap="none" spc="135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文件：</a:t>
                      </a: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1663848864"/>
                  </a:ext>
                </a:extLst>
              </a:tr>
              <a:tr h="7162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环评报告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Normal"/>
                        </a:rPr>
                        <a:t>提供提报场地已办理的环评文件（如未办理需说明原因及合理依据），确保场地后续改造能够通过环评（如需）。</a:t>
                      </a:r>
                    </a:p>
                  </a:txBody>
                  <a:tcPr marL="360000" anchor="ctr"/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000" b="0" i="0" u="none" strike="noStrike" kern="0" cap="none" spc="135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文件</a:t>
                      </a:r>
                      <a:r>
                        <a:rPr kumimoji="0" lang="en-US" altLang="zh-CN" sz="2000" b="0" i="0" u="none" strike="noStrike" kern="0" cap="none" spc="135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/</a:t>
                      </a:r>
                      <a:r>
                        <a:rPr kumimoji="0" lang="zh-CN" altLang="en-US" sz="2000" b="0" i="0" u="none" strike="noStrike" kern="0" cap="none" spc="135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说明：</a:t>
                      </a: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2005935093"/>
                  </a:ext>
                </a:extLst>
              </a:tr>
              <a:tr h="7162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排污许可证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Normal"/>
                        </a:rPr>
                        <a:t>提供提报场地已办理的排污文件（如未办理需说明原因及合理依据），确保场地后续经营能够办理排污许可及相关手续（如需）。</a:t>
                      </a:r>
                    </a:p>
                  </a:txBody>
                  <a:tcPr marL="360000" anchor="ctr"/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000" b="0" i="0" u="none" strike="noStrike" kern="0" cap="none" spc="135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文件</a:t>
                      </a:r>
                      <a:r>
                        <a:rPr kumimoji="0" lang="en-US" altLang="zh-CN" sz="2000" b="0" i="0" u="none" strike="noStrike" kern="0" cap="none" spc="135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/</a:t>
                      </a:r>
                      <a:r>
                        <a:rPr kumimoji="0" lang="zh-CN" altLang="en-US" sz="2000" b="0" i="0" u="none" strike="noStrike" kern="0" cap="none" spc="135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说明：</a:t>
                      </a: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2348558913"/>
                  </a:ext>
                </a:extLst>
              </a:tr>
              <a:tr h="7162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dirty="0">
                          <a:solidFill>
                            <a:schemeClr val="bg1"/>
                          </a:solidFill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</a:rPr>
                        <a:t>其他条件</a:t>
                      </a:r>
                    </a:p>
                  </a:txBody>
                  <a:tcPr anchor="ctr">
                    <a:solidFill>
                      <a:srgbClr val="1A4D4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Normal"/>
                        </a:rPr>
                        <a:t>确保场地能够办理开展机动车维修经营所需的资质与许可，包括不限于：营业执照、机动车维修经营备案。</a:t>
                      </a:r>
                    </a:p>
                  </a:txBody>
                  <a:tcPr marL="360000" anchor="ctr"/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000" b="0" i="0" u="none" strike="noStrike" kern="0" cap="none" spc="135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LiciumFont 2022" panose="02000500000000000000" pitchFamily="2" charset="-122"/>
                          <a:ea typeface="LiciumFont 2022" panose="02000500000000000000" pitchFamily="2" charset="-122"/>
                          <a:cs typeface="LiciumFont 2022" panose="02000500000000000000" pitchFamily="2" charset="-122"/>
                          <a:sym typeface="LiciumFont 2022 Bold"/>
                        </a:rPr>
                        <a:t>说明：</a:t>
                      </a:r>
                    </a:p>
                  </a:txBody>
                  <a:tcPr marL="360000" anchor="ctr"/>
                </a:tc>
                <a:extLst>
                  <a:ext uri="{0D108BD9-81ED-4DB2-BD59-A6C34878D82A}">
                    <a16:rowId xmlns:a16="http://schemas.microsoft.com/office/drawing/2014/main" val="62467625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7F0BD3B-1BFE-4E61-BBD8-30B85AE25BCE}"/>
              </a:ext>
            </a:extLst>
          </p:cNvPr>
          <p:cNvSpPr txBox="1"/>
          <p:nvPr/>
        </p:nvSpPr>
        <p:spPr>
          <a:xfrm>
            <a:off x="1080158" y="12848155"/>
            <a:ext cx="13330988" cy="4411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spc="30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LiciumFont 2022 Normal"/>
              </a:rPr>
              <a:t>注：请提供相关文件扫描件。如无法提供，或场地存在其他特殊情况，请予以说明</a:t>
            </a:r>
            <a:r>
              <a:rPr lang="zh-CN" altLang="en-US" sz="2000" dirty="0"/>
              <a:t>。</a:t>
            </a:r>
            <a:endParaRPr kumimoji="0" lang="zh-CN" altLang="en-US" sz="2000" b="0" i="0" u="none" strike="noStrike" cap="none" spc="30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LiciumFont 2022 Normal"/>
            </a:endParaRPr>
          </a:p>
        </p:txBody>
      </p:sp>
    </p:spTree>
    <p:extLst>
      <p:ext uri="{BB962C8B-B14F-4D97-AF65-F5344CB8AC3E}">
        <p14:creationId xmlns:p14="http://schemas.microsoft.com/office/powerpoint/2010/main" val="299243541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1BCCA3-3550-E614-CEAA-038D8AEC3E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61" r="5143" b="2150"/>
          <a:stretch/>
        </p:blipFill>
        <p:spPr>
          <a:xfrm>
            <a:off x="1080158" y="2772241"/>
            <a:ext cx="13334100" cy="9851214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518" name="主标题 Bold 50pt"/>
          <p:cNvSpPr txBox="1">
            <a:spLocks noGrp="1"/>
          </p:cNvSpPr>
          <p:nvPr>
            <p:ph type="body" idx="22"/>
          </p:nvPr>
        </p:nvSpPr>
        <p:spPr>
          <a:xfrm>
            <a:off x="1054758" y="867845"/>
            <a:ext cx="22255382" cy="901701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理想汽车钣喷中心意向场地位置</a:t>
            </a:r>
            <a:endParaRPr dirty="0"/>
          </a:p>
        </p:txBody>
      </p:sp>
      <p:sp>
        <p:nvSpPr>
          <p:cNvPr id="6" name="Slide Number">
            <a:extLst>
              <a:ext uri="{FF2B5EF4-FFF2-40B4-BE49-F238E27FC236}">
                <a16:creationId xmlns:a16="http://schemas.microsoft.com/office/drawing/2014/main" id="{7D9F53AF-3852-0BDD-9F14-A63830B507E6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23057765" y="12623455"/>
            <a:ext cx="252375" cy="4191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3370CE4-573D-D0EB-F5BF-241DA7AFF751}"/>
              </a:ext>
            </a:extLst>
          </p:cNvPr>
          <p:cNvGrpSpPr/>
          <p:nvPr/>
        </p:nvGrpSpPr>
        <p:grpSpPr>
          <a:xfrm>
            <a:off x="8949257" y="9569350"/>
            <a:ext cx="1094979" cy="688589"/>
            <a:chOff x="8949257" y="9569350"/>
            <a:chExt cx="1094979" cy="688589"/>
          </a:xfrm>
        </p:grpSpPr>
        <p:sp>
          <p:nvSpPr>
            <p:cNvPr id="9" name="泪珠形 8">
              <a:extLst>
                <a:ext uri="{FF2B5EF4-FFF2-40B4-BE49-F238E27FC236}">
                  <a16:creationId xmlns:a16="http://schemas.microsoft.com/office/drawing/2014/main" id="{C97A40BE-6D7E-1C19-BF48-5442F5D59DDD}"/>
                </a:ext>
              </a:extLst>
            </p:cNvPr>
            <p:cNvSpPr/>
            <p:nvPr/>
          </p:nvSpPr>
          <p:spPr>
            <a:xfrm rot="8100000">
              <a:off x="8949257" y="9625927"/>
              <a:ext cx="632012" cy="632012"/>
            </a:xfrm>
            <a:prstGeom prst="teardrop">
              <a:avLst/>
            </a:prstGeom>
            <a:solidFill>
              <a:srgbClr val="003900"/>
            </a:solidFill>
            <a:ln w="38100" cap="flat">
              <a:solidFill>
                <a:schemeClr val="bg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LiciumFont 2022 Bold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E71B5D4-3910-FDB9-A337-F49662A6902A}"/>
                </a:ext>
              </a:extLst>
            </p:cNvPr>
            <p:cNvSpPr txBox="1"/>
            <p:nvPr/>
          </p:nvSpPr>
          <p:spPr>
            <a:xfrm>
              <a:off x="8966470" y="9569350"/>
              <a:ext cx="1077766" cy="6395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marL="0" indent="0">
                <a:lnSpc>
                  <a:spcPct val="150000"/>
                </a:lnSpc>
                <a:buClrTx/>
                <a:buSzTx/>
                <a:buNone/>
              </a:pPr>
              <a:r>
                <a:rPr lang="en-US" altLang="zh-CN" sz="2600" dirty="0">
                  <a:solidFill>
                    <a:schemeClr val="bg1"/>
                  </a:solidFill>
                  <a:latin typeface="LiciumFont 2022 Medium" panose="02000500000000000000" pitchFamily="2" charset="-122"/>
                  <a:ea typeface="LiciumFont 2022 Medium" panose="02000500000000000000" pitchFamily="2" charset="-122"/>
                  <a:cs typeface="LiciumFont 2022 Medium" panose="02000500000000000000" pitchFamily="2" charset="-122"/>
                </a:rPr>
                <a:t>01</a:t>
              </a:r>
              <a:endParaRPr lang="zh-CN" altLang="en" sz="2600" dirty="0">
                <a:solidFill>
                  <a:schemeClr val="bg1"/>
                </a:solidFill>
                <a:latin typeface="LiciumFont 2022 Medium" panose="02000500000000000000" pitchFamily="2" charset="-122"/>
                <a:ea typeface="LiciumFont 2022 Medium" panose="02000500000000000000" pitchFamily="2" charset="-122"/>
                <a:cs typeface="LiciumFont 2022 Medium" panose="02000500000000000000" pitchFamily="2" charset="-122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3A32EA01-DEEC-0D94-14BA-8D5F0F9E38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883" t="1771" r="17517" b="2298"/>
          <a:stretch/>
        </p:blipFill>
        <p:spPr>
          <a:xfrm>
            <a:off x="14696902" y="2778655"/>
            <a:ext cx="8606940" cy="9844799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44791ECE-AE25-1D9C-72E3-F9BE733EB381}"/>
              </a:ext>
            </a:extLst>
          </p:cNvPr>
          <p:cNvGrpSpPr/>
          <p:nvPr/>
        </p:nvGrpSpPr>
        <p:grpSpPr>
          <a:xfrm>
            <a:off x="19459316" y="7632266"/>
            <a:ext cx="1094979" cy="688589"/>
            <a:chOff x="8949257" y="9569350"/>
            <a:chExt cx="1094979" cy="688589"/>
          </a:xfrm>
        </p:grpSpPr>
        <p:sp>
          <p:nvSpPr>
            <p:cNvPr id="18" name="泪珠形 17">
              <a:extLst>
                <a:ext uri="{FF2B5EF4-FFF2-40B4-BE49-F238E27FC236}">
                  <a16:creationId xmlns:a16="http://schemas.microsoft.com/office/drawing/2014/main" id="{6F925EEB-C43D-A280-649F-231B6925772B}"/>
                </a:ext>
              </a:extLst>
            </p:cNvPr>
            <p:cNvSpPr/>
            <p:nvPr/>
          </p:nvSpPr>
          <p:spPr>
            <a:xfrm rot="8100000">
              <a:off x="8949257" y="9625927"/>
              <a:ext cx="632012" cy="632012"/>
            </a:xfrm>
            <a:prstGeom prst="teardrop">
              <a:avLst/>
            </a:prstGeom>
            <a:solidFill>
              <a:srgbClr val="003900"/>
            </a:solidFill>
            <a:ln w="38100" cap="flat">
              <a:solidFill>
                <a:schemeClr val="bg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LiciumFont 2022 Bold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F22FC97-60A8-8845-78BC-93A60EF26DE2}"/>
                </a:ext>
              </a:extLst>
            </p:cNvPr>
            <p:cNvSpPr txBox="1"/>
            <p:nvPr/>
          </p:nvSpPr>
          <p:spPr>
            <a:xfrm>
              <a:off x="8966470" y="9569350"/>
              <a:ext cx="1077766" cy="6395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marL="0" indent="0">
                <a:lnSpc>
                  <a:spcPct val="150000"/>
                </a:lnSpc>
                <a:buClrTx/>
                <a:buSzTx/>
                <a:buNone/>
              </a:pPr>
              <a:r>
                <a:rPr lang="en-US" altLang="zh-CN" sz="2600" dirty="0">
                  <a:solidFill>
                    <a:schemeClr val="bg1"/>
                  </a:solidFill>
                  <a:latin typeface="LiciumFont 2022 Medium" panose="02000500000000000000" pitchFamily="2" charset="-122"/>
                  <a:ea typeface="LiciumFont 2022 Medium" panose="02000500000000000000" pitchFamily="2" charset="-122"/>
                  <a:cs typeface="LiciumFont 2022 Medium" panose="02000500000000000000" pitchFamily="2" charset="-122"/>
                </a:rPr>
                <a:t>01</a:t>
              </a:r>
              <a:endParaRPr lang="zh-CN" altLang="en" sz="2600" dirty="0">
                <a:solidFill>
                  <a:schemeClr val="bg1"/>
                </a:solidFill>
                <a:latin typeface="LiciumFont 2022 Medium" panose="02000500000000000000" pitchFamily="2" charset="-122"/>
                <a:ea typeface="LiciumFont 2022 Medium" panose="02000500000000000000" pitchFamily="2" charset="-122"/>
                <a:cs typeface="LiciumFont 2022 Medium" panose="02000500000000000000" pitchFamily="2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A2CC6B6-8437-2385-BE2D-85E07D9A7126}"/>
              </a:ext>
            </a:extLst>
          </p:cNvPr>
          <p:cNvGrpSpPr/>
          <p:nvPr/>
        </p:nvGrpSpPr>
        <p:grpSpPr>
          <a:xfrm>
            <a:off x="1080158" y="2778655"/>
            <a:ext cx="13334100" cy="4079345"/>
            <a:chOff x="1080158" y="2778655"/>
            <a:chExt cx="13334100" cy="4079345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05F1616A-C4FF-0F7E-2F5F-12A7DE49F551}"/>
                </a:ext>
              </a:extLst>
            </p:cNvPr>
            <p:cNvSpPr/>
            <p:nvPr/>
          </p:nvSpPr>
          <p:spPr>
            <a:xfrm>
              <a:off x="1080158" y="2778655"/>
              <a:ext cx="13334100" cy="407934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44456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LiciumFont 2022 Bold"/>
              </a:endParaRPr>
            </a:p>
          </p:txBody>
        </p:sp>
        <p:sp>
          <p:nvSpPr>
            <p:cNvPr id="21" name="主标题 Bold 50pt">
              <a:extLst>
                <a:ext uri="{FF2B5EF4-FFF2-40B4-BE49-F238E27FC236}">
                  <a16:creationId xmlns:a16="http://schemas.microsoft.com/office/drawing/2014/main" id="{2658FE1D-0ADC-7D92-3428-EF2CD068923E}"/>
                </a:ext>
              </a:extLst>
            </p:cNvPr>
            <p:cNvSpPr txBox="1">
              <a:spLocks/>
            </p:cNvSpPr>
            <p:nvPr/>
          </p:nvSpPr>
          <p:spPr>
            <a:xfrm>
              <a:off x="1539668" y="3209916"/>
              <a:ext cx="8668362" cy="285837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noAutofit/>
            </a:bodyPr>
            <a:lstStyle>
              <a:lvl1pPr marL="0" marR="0" indent="0" algn="l" defTabSz="243833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5000" b="0" i="0" u="none" strike="noStrike" cap="none" spc="30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LiciumFont 2022 Bold"/>
                </a:defRPr>
              </a:lvl1pPr>
              <a:lvl2pPr marL="304800" marR="0" indent="-3048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00000"/>
                <a:buFontTx/>
                <a:buChar char="-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2pPr>
              <a:lvl3pPr marL="1600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3pPr>
              <a:lvl4pPr marL="2209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4pPr>
              <a:lvl5pPr marL="28194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5pPr>
              <a:lvl6pPr marL="34290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6pPr>
              <a:lvl7pPr marL="40386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7pPr>
              <a:lvl8pPr marL="4648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8pPr>
              <a:lvl9pPr marL="5257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9pPr>
            </a:lstStyle>
            <a:p>
              <a:pPr hangingPunct="1"/>
              <a:r>
                <a:rPr lang="zh-CN" altLang="en-US" sz="28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行政位置示意图注意事项</a:t>
              </a:r>
              <a:endParaRPr lang="en-US" altLang="zh-CN" sz="2800" dirty="0">
                <a:solidFill>
                  <a:srgbClr val="FF0000"/>
                </a:solidFill>
                <a:latin typeface="LiciumFont 2022 Normal" panose="02000500000000000000" pitchFamily="2" charset="-122"/>
                <a:ea typeface="LiciumFont 2022 Normal" panose="02000500000000000000" pitchFamily="2" charset="-122"/>
                <a:cs typeface="LiciumFont 2022 Normal" panose="02000500000000000000" pitchFamily="2" charset="-122"/>
              </a:endParaRPr>
            </a:p>
            <a:p>
              <a:pPr hangingPunct="1"/>
              <a:r>
                <a:rPr lang="en-US" altLang="zh-CN" sz="28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01.</a:t>
              </a:r>
              <a:r>
                <a:rPr lang="zh-CN" altLang="en-US" sz="28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要体现整个城市的行政区域；</a:t>
              </a:r>
              <a:endParaRPr lang="en-US" altLang="zh-CN" sz="2800" dirty="0">
                <a:solidFill>
                  <a:srgbClr val="FF0000"/>
                </a:solidFill>
                <a:latin typeface="LiciumFont 2022 Normal" panose="02000500000000000000" pitchFamily="2" charset="-122"/>
                <a:ea typeface="LiciumFont 2022 Normal" panose="02000500000000000000" pitchFamily="2" charset="-122"/>
                <a:cs typeface="LiciumFont 2022 Normal" panose="02000500000000000000" pitchFamily="2" charset="-122"/>
              </a:endParaRPr>
            </a:p>
            <a:p>
              <a:pPr hangingPunct="1"/>
              <a:r>
                <a:rPr lang="en-US" altLang="zh-CN" sz="28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02.</a:t>
              </a:r>
              <a:r>
                <a:rPr lang="zh-CN" altLang="en-US" sz="28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标识出大概的场地落位；</a:t>
              </a:r>
              <a:endParaRPr lang="en-US" altLang="zh-CN" sz="2800" dirty="0">
                <a:solidFill>
                  <a:srgbClr val="FF0000"/>
                </a:solidFill>
                <a:latin typeface="LiciumFont 2022 Normal" panose="02000500000000000000" pitchFamily="2" charset="-122"/>
                <a:ea typeface="LiciumFont 2022 Normal" panose="02000500000000000000" pitchFamily="2" charset="-122"/>
                <a:cs typeface="LiciumFont 2022 Normal" panose="02000500000000000000" pitchFamily="2" charset="-122"/>
              </a:endParaRPr>
            </a:p>
            <a:p>
              <a:pPr hangingPunct="1"/>
              <a:r>
                <a:rPr lang="en-US" altLang="zh-CN" sz="28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03.</a:t>
              </a:r>
              <a:r>
                <a:rPr lang="zh-CN" altLang="en-US" sz="28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如果有多个场地可做多页内容展示。</a:t>
              </a:r>
              <a:endParaRPr lang="en-US" altLang="zh-CN" sz="2800" dirty="0">
                <a:solidFill>
                  <a:srgbClr val="FF0000"/>
                </a:solidFill>
                <a:latin typeface="LiciumFont 2022 Normal" panose="02000500000000000000" pitchFamily="2" charset="-122"/>
                <a:ea typeface="LiciumFont 2022 Normal" panose="02000500000000000000" pitchFamily="2" charset="-122"/>
                <a:cs typeface="LiciumFont 2022 Normal" panose="02000500000000000000" pitchFamily="2" charset="-122"/>
              </a:endParaRPr>
            </a:p>
            <a:p>
              <a:pPr hangingPunct="1"/>
              <a:r>
                <a:rPr lang="zh-CN" altLang="en-US" sz="28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*此段描述使用完可删除。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31BBEF0-535C-D9E4-EC56-084366976E1F}"/>
              </a:ext>
            </a:extLst>
          </p:cNvPr>
          <p:cNvGrpSpPr/>
          <p:nvPr/>
        </p:nvGrpSpPr>
        <p:grpSpPr>
          <a:xfrm>
            <a:off x="14696902" y="2778655"/>
            <a:ext cx="9127872" cy="4079345"/>
            <a:chOff x="1080158" y="2778655"/>
            <a:chExt cx="9127872" cy="4079345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8923CA91-AB9A-EE80-7D54-BA152F34AC79}"/>
                </a:ext>
              </a:extLst>
            </p:cNvPr>
            <p:cNvSpPr/>
            <p:nvPr/>
          </p:nvSpPr>
          <p:spPr>
            <a:xfrm>
              <a:off x="1080158" y="2778655"/>
              <a:ext cx="8606940" cy="407934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44456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LiciumFont 2022 Bold"/>
              </a:endParaRPr>
            </a:p>
          </p:txBody>
        </p:sp>
        <p:sp>
          <p:nvSpPr>
            <p:cNvPr id="25" name="主标题 Bold 50pt">
              <a:extLst>
                <a:ext uri="{FF2B5EF4-FFF2-40B4-BE49-F238E27FC236}">
                  <a16:creationId xmlns:a16="http://schemas.microsoft.com/office/drawing/2014/main" id="{EF083F73-FB6D-6C73-FCE7-2D1FD91CBE1E}"/>
                </a:ext>
              </a:extLst>
            </p:cNvPr>
            <p:cNvSpPr txBox="1">
              <a:spLocks/>
            </p:cNvSpPr>
            <p:nvPr/>
          </p:nvSpPr>
          <p:spPr>
            <a:xfrm>
              <a:off x="1539668" y="3209916"/>
              <a:ext cx="8668362" cy="285837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noAutofit/>
            </a:bodyPr>
            <a:lstStyle>
              <a:lvl1pPr marL="0" marR="0" indent="0" algn="l" defTabSz="243833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5000" b="0" i="0" u="none" strike="noStrike" cap="none" spc="30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LiciumFont 2022 Bold"/>
                </a:defRPr>
              </a:lvl1pPr>
              <a:lvl2pPr marL="304800" marR="0" indent="-3048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00000"/>
                <a:buFontTx/>
                <a:buChar char="-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2pPr>
              <a:lvl3pPr marL="1600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3pPr>
              <a:lvl4pPr marL="2209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4pPr>
              <a:lvl5pPr marL="28194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5pPr>
              <a:lvl6pPr marL="34290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6pPr>
              <a:lvl7pPr marL="40386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7pPr>
              <a:lvl8pPr marL="4648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8pPr>
              <a:lvl9pPr marL="5257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9pPr>
            </a:lstStyle>
            <a:p>
              <a:pPr hangingPunct="1"/>
              <a:r>
                <a:rPr lang="zh-CN" altLang="en-US" sz="28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详细位置示意图注意事项</a:t>
              </a:r>
              <a:endParaRPr lang="en-US" altLang="zh-CN" sz="2800" dirty="0">
                <a:solidFill>
                  <a:srgbClr val="FF0000"/>
                </a:solidFill>
                <a:latin typeface="LiciumFont 2022 Normal" panose="02000500000000000000" pitchFamily="2" charset="-122"/>
                <a:ea typeface="LiciumFont 2022 Normal" panose="02000500000000000000" pitchFamily="2" charset="-122"/>
                <a:cs typeface="LiciumFont 2022 Normal" panose="02000500000000000000" pitchFamily="2" charset="-122"/>
              </a:endParaRPr>
            </a:p>
            <a:p>
              <a:pPr hangingPunct="1"/>
              <a:r>
                <a:rPr lang="en-US" altLang="zh-CN" sz="28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01.</a:t>
              </a:r>
              <a:r>
                <a:rPr lang="zh-CN" altLang="en-US" sz="28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要体现整个主干道、次级道路及辅路；</a:t>
              </a:r>
              <a:endParaRPr lang="en-US" altLang="zh-CN" sz="2800" dirty="0">
                <a:solidFill>
                  <a:srgbClr val="FF0000"/>
                </a:solidFill>
                <a:latin typeface="LiciumFont 2022 Normal" panose="02000500000000000000" pitchFamily="2" charset="-122"/>
                <a:ea typeface="LiciumFont 2022 Normal" panose="02000500000000000000" pitchFamily="2" charset="-122"/>
                <a:cs typeface="LiciumFont 2022 Normal" panose="02000500000000000000" pitchFamily="2" charset="-122"/>
              </a:endParaRPr>
            </a:p>
            <a:p>
              <a:pPr hangingPunct="1"/>
              <a:r>
                <a:rPr lang="en-US" altLang="zh-CN" sz="28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02.</a:t>
              </a:r>
              <a:r>
                <a:rPr lang="zh-CN" altLang="en-US" sz="28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标识出具体的场地落位。</a:t>
              </a:r>
              <a:endParaRPr lang="en-US" altLang="zh-CN" sz="2800" dirty="0">
                <a:solidFill>
                  <a:srgbClr val="FF0000"/>
                </a:solidFill>
                <a:latin typeface="LiciumFont 2022 Normal" panose="02000500000000000000" pitchFamily="2" charset="-122"/>
                <a:ea typeface="LiciumFont 2022 Normal" panose="02000500000000000000" pitchFamily="2" charset="-122"/>
                <a:cs typeface="LiciumFont 2022 Normal" panose="02000500000000000000" pitchFamily="2" charset="-122"/>
              </a:endParaRPr>
            </a:p>
            <a:p>
              <a:pPr hangingPunct="1"/>
              <a:r>
                <a:rPr lang="zh-CN" altLang="en-US" sz="28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*此段描述使用完可删除。</a:t>
              </a:r>
            </a:p>
            <a:p>
              <a:pPr hangingPunct="1"/>
              <a:endParaRPr lang="en-US" altLang="zh-CN" sz="2800" dirty="0">
                <a:solidFill>
                  <a:srgbClr val="FF0000"/>
                </a:solidFill>
                <a:latin typeface="LiciumFont 2022 Normal" panose="02000500000000000000" pitchFamily="2" charset="-122"/>
                <a:ea typeface="LiciumFont 2022 Normal" panose="02000500000000000000" pitchFamily="2" charset="-122"/>
                <a:cs typeface="LiciumFont 2022 Normal" panose="02000500000000000000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D330AB6-5875-9ADF-A38A-8A3FF97650CB}"/>
              </a:ext>
            </a:extLst>
          </p:cNvPr>
          <p:cNvGrpSpPr/>
          <p:nvPr/>
        </p:nvGrpSpPr>
        <p:grpSpPr>
          <a:xfrm rot="1800000">
            <a:off x="2149038" y="10339879"/>
            <a:ext cx="3934458" cy="1091436"/>
            <a:chOff x="11222182" y="1334474"/>
            <a:chExt cx="3934458" cy="1091436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A35E6EA-D4C2-0F27-7DC0-034D2183D509}"/>
                </a:ext>
              </a:extLst>
            </p:cNvPr>
            <p:cNvSpPr/>
            <p:nvPr/>
          </p:nvSpPr>
          <p:spPr>
            <a:xfrm>
              <a:off x="11222182" y="1334474"/>
              <a:ext cx="3431969" cy="1033154"/>
            </a:xfrm>
            <a:prstGeom prst="rect">
              <a:avLst/>
            </a:prstGeom>
            <a:solidFill>
              <a:srgbClr val="FF0000">
                <a:alpha val="70000"/>
              </a:srgbClr>
            </a:solidFill>
            <a:ln w="63500" cap="flat">
              <a:solidFill>
                <a:schemeClr val="accent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LiciumFont 2022 Bold"/>
              </a:endParaRPr>
            </a:p>
          </p:txBody>
        </p:sp>
        <p:sp>
          <p:nvSpPr>
            <p:cNvPr id="5" name="主标题 Bold 50pt">
              <a:extLst>
                <a:ext uri="{FF2B5EF4-FFF2-40B4-BE49-F238E27FC236}">
                  <a16:creationId xmlns:a16="http://schemas.microsoft.com/office/drawing/2014/main" id="{EFA8EF31-FB57-400C-74AA-003FCB38C906}"/>
                </a:ext>
              </a:extLst>
            </p:cNvPr>
            <p:cNvSpPr txBox="1">
              <a:spLocks/>
            </p:cNvSpPr>
            <p:nvPr/>
          </p:nvSpPr>
          <p:spPr>
            <a:xfrm>
              <a:off x="11724671" y="1524209"/>
              <a:ext cx="3431969" cy="9017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noAutofit/>
            </a:bodyPr>
            <a:lstStyle>
              <a:lvl1pPr marL="0" marR="0" indent="0" algn="l" defTabSz="243833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5000" b="0" i="0" u="none" strike="noStrike" cap="none" spc="30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LiciumFont 2022 Bold"/>
                </a:defRPr>
              </a:lvl1pPr>
              <a:lvl2pPr marL="304800" marR="0" indent="-3048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00000"/>
                <a:buFontTx/>
                <a:buChar char="-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2pPr>
              <a:lvl3pPr marL="1600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3pPr>
              <a:lvl4pPr marL="2209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4pPr>
              <a:lvl5pPr marL="28194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5pPr>
              <a:lvl6pPr marL="34290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6pPr>
              <a:lvl7pPr marL="40386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7pPr>
              <a:lvl8pPr marL="4648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8pPr>
              <a:lvl9pPr marL="5257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9pPr>
            </a:lstStyle>
            <a:p>
              <a:pPr hangingPunct="1"/>
              <a:r>
                <a:rPr lang="zh-CN" altLang="en-US" sz="4000" dirty="0">
                  <a:solidFill>
                    <a:schemeClr val="accent1"/>
                  </a:solidFill>
                </a:rPr>
                <a:t>模板水印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8390F3E-4786-B8C0-1C98-B814411BD54B}"/>
              </a:ext>
            </a:extLst>
          </p:cNvPr>
          <p:cNvGrpSpPr/>
          <p:nvPr/>
        </p:nvGrpSpPr>
        <p:grpSpPr>
          <a:xfrm rot="1800000">
            <a:off x="15056614" y="10339879"/>
            <a:ext cx="3934458" cy="1091436"/>
            <a:chOff x="11222182" y="1334474"/>
            <a:chExt cx="3934458" cy="1091436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F78B6EF9-35FD-765E-CF87-75193305DBFE}"/>
                </a:ext>
              </a:extLst>
            </p:cNvPr>
            <p:cNvSpPr/>
            <p:nvPr/>
          </p:nvSpPr>
          <p:spPr>
            <a:xfrm>
              <a:off x="11222182" y="1334474"/>
              <a:ext cx="3431969" cy="1033154"/>
            </a:xfrm>
            <a:prstGeom prst="rect">
              <a:avLst/>
            </a:prstGeom>
            <a:solidFill>
              <a:srgbClr val="FF0000">
                <a:alpha val="70000"/>
              </a:srgbClr>
            </a:solidFill>
            <a:ln w="63500" cap="flat">
              <a:solidFill>
                <a:schemeClr val="accent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LiciumFont 2022 Bold"/>
              </a:endParaRPr>
            </a:p>
          </p:txBody>
        </p:sp>
        <p:sp>
          <p:nvSpPr>
            <p:cNvPr id="11" name="主标题 Bold 50pt">
              <a:extLst>
                <a:ext uri="{FF2B5EF4-FFF2-40B4-BE49-F238E27FC236}">
                  <a16:creationId xmlns:a16="http://schemas.microsoft.com/office/drawing/2014/main" id="{BE754CE2-78FD-9F1C-1A66-6DBDF8D9B3FB}"/>
                </a:ext>
              </a:extLst>
            </p:cNvPr>
            <p:cNvSpPr txBox="1">
              <a:spLocks/>
            </p:cNvSpPr>
            <p:nvPr/>
          </p:nvSpPr>
          <p:spPr>
            <a:xfrm>
              <a:off x="11724671" y="1524209"/>
              <a:ext cx="3431969" cy="9017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noAutofit/>
            </a:bodyPr>
            <a:lstStyle>
              <a:lvl1pPr marL="0" marR="0" indent="0" algn="l" defTabSz="243833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5000" b="0" i="0" u="none" strike="noStrike" cap="none" spc="30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LiciumFont 2022 Bold"/>
                </a:defRPr>
              </a:lvl1pPr>
              <a:lvl2pPr marL="304800" marR="0" indent="-3048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00000"/>
                <a:buFontTx/>
                <a:buChar char="-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2pPr>
              <a:lvl3pPr marL="1600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3pPr>
              <a:lvl4pPr marL="2209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4pPr>
              <a:lvl5pPr marL="28194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5pPr>
              <a:lvl6pPr marL="34290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6pPr>
              <a:lvl7pPr marL="40386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7pPr>
              <a:lvl8pPr marL="4648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8pPr>
              <a:lvl9pPr marL="5257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9pPr>
            </a:lstStyle>
            <a:p>
              <a:pPr hangingPunct="1"/>
              <a:r>
                <a:rPr lang="zh-CN" altLang="en-US" sz="4000" dirty="0">
                  <a:solidFill>
                    <a:schemeClr val="accent1"/>
                  </a:solidFill>
                </a:rPr>
                <a:t>模板水印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849531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9AA76A66-3709-0114-13D3-050FBE7ADE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79" t="13730" r="876" b="17042"/>
          <a:stretch/>
        </p:blipFill>
        <p:spPr>
          <a:xfrm>
            <a:off x="1080158" y="2778655"/>
            <a:ext cx="22223684" cy="9844799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518" name="主标题 Bold 50pt"/>
          <p:cNvSpPr txBox="1">
            <a:spLocks noGrp="1"/>
          </p:cNvSpPr>
          <p:nvPr>
            <p:ph type="body" idx="22"/>
          </p:nvPr>
        </p:nvSpPr>
        <p:spPr>
          <a:xfrm>
            <a:off x="1054758" y="867845"/>
            <a:ext cx="22255382" cy="901701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理想汽车钣喷中心场地行驶动线</a:t>
            </a:r>
            <a:endParaRPr dirty="0"/>
          </a:p>
        </p:txBody>
      </p:sp>
      <p:sp>
        <p:nvSpPr>
          <p:cNvPr id="6" name="Slide Number">
            <a:extLst>
              <a:ext uri="{FF2B5EF4-FFF2-40B4-BE49-F238E27FC236}">
                <a16:creationId xmlns:a16="http://schemas.microsoft.com/office/drawing/2014/main" id="{7D9F53AF-3852-0BDD-9F14-A63830B507E6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23057765" y="12623455"/>
            <a:ext cx="252375" cy="4191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3370CE4-573D-D0EB-F5BF-241DA7AFF751}"/>
              </a:ext>
            </a:extLst>
          </p:cNvPr>
          <p:cNvGrpSpPr/>
          <p:nvPr/>
        </p:nvGrpSpPr>
        <p:grpSpPr>
          <a:xfrm>
            <a:off x="13260000" y="8451749"/>
            <a:ext cx="1094979" cy="688589"/>
            <a:chOff x="8949257" y="9569350"/>
            <a:chExt cx="1094979" cy="688589"/>
          </a:xfrm>
        </p:grpSpPr>
        <p:sp>
          <p:nvSpPr>
            <p:cNvPr id="9" name="泪珠形 8">
              <a:extLst>
                <a:ext uri="{FF2B5EF4-FFF2-40B4-BE49-F238E27FC236}">
                  <a16:creationId xmlns:a16="http://schemas.microsoft.com/office/drawing/2014/main" id="{C97A40BE-6D7E-1C19-BF48-5442F5D59DDD}"/>
                </a:ext>
              </a:extLst>
            </p:cNvPr>
            <p:cNvSpPr/>
            <p:nvPr/>
          </p:nvSpPr>
          <p:spPr>
            <a:xfrm rot="8100000">
              <a:off x="8949257" y="9625927"/>
              <a:ext cx="632012" cy="632012"/>
            </a:xfrm>
            <a:prstGeom prst="teardrop">
              <a:avLst/>
            </a:prstGeom>
            <a:solidFill>
              <a:srgbClr val="003900"/>
            </a:solidFill>
            <a:ln w="38100" cap="flat">
              <a:solidFill>
                <a:schemeClr val="bg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LiciumFont 2022 Bold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E71B5D4-3910-FDB9-A337-F49662A6902A}"/>
                </a:ext>
              </a:extLst>
            </p:cNvPr>
            <p:cNvSpPr txBox="1"/>
            <p:nvPr/>
          </p:nvSpPr>
          <p:spPr>
            <a:xfrm>
              <a:off x="8966470" y="9569350"/>
              <a:ext cx="1077766" cy="6395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marL="0" indent="0">
                <a:lnSpc>
                  <a:spcPct val="150000"/>
                </a:lnSpc>
                <a:buClrTx/>
                <a:buSzTx/>
                <a:buNone/>
              </a:pPr>
              <a:r>
                <a:rPr lang="en-US" altLang="zh-CN" sz="2600" dirty="0">
                  <a:solidFill>
                    <a:schemeClr val="bg1"/>
                  </a:solidFill>
                  <a:latin typeface="LiciumFont 2022 Medium" panose="02000500000000000000" pitchFamily="2" charset="-122"/>
                  <a:ea typeface="LiciumFont 2022 Medium" panose="02000500000000000000" pitchFamily="2" charset="-122"/>
                  <a:cs typeface="LiciumFont 2022 Medium" panose="02000500000000000000" pitchFamily="2" charset="-122"/>
                </a:rPr>
                <a:t>01</a:t>
              </a:r>
              <a:endParaRPr lang="zh-CN" altLang="en" sz="2600" dirty="0">
                <a:solidFill>
                  <a:schemeClr val="bg1"/>
                </a:solidFill>
                <a:latin typeface="LiciumFont 2022 Medium" panose="02000500000000000000" pitchFamily="2" charset="-122"/>
                <a:ea typeface="LiciumFont 2022 Medium" panose="02000500000000000000" pitchFamily="2" charset="-122"/>
                <a:cs typeface="LiciumFont 2022 Medium" panose="02000500000000000000" pitchFamily="2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31BBEF0-535C-D9E4-EC56-084366976E1F}"/>
              </a:ext>
            </a:extLst>
          </p:cNvPr>
          <p:cNvGrpSpPr/>
          <p:nvPr/>
        </p:nvGrpSpPr>
        <p:grpSpPr>
          <a:xfrm>
            <a:off x="1054758" y="2778655"/>
            <a:ext cx="9127872" cy="4079345"/>
            <a:chOff x="1080158" y="2778655"/>
            <a:chExt cx="9127872" cy="4079345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8923CA91-AB9A-EE80-7D54-BA152F34AC79}"/>
                </a:ext>
              </a:extLst>
            </p:cNvPr>
            <p:cNvSpPr/>
            <p:nvPr/>
          </p:nvSpPr>
          <p:spPr>
            <a:xfrm>
              <a:off x="1080158" y="2778655"/>
              <a:ext cx="9127872" cy="407934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44456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LiciumFont 2022 Bold"/>
              </a:endParaRPr>
            </a:p>
          </p:txBody>
        </p:sp>
        <p:sp>
          <p:nvSpPr>
            <p:cNvPr id="25" name="主标题 Bold 50pt">
              <a:extLst>
                <a:ext uri="{FF2B5EF4-FFF2-40B4-BE49-F238E27FC236}">
                  <a16:creationId xmlns:a16="http://schemas.microsoft.com/office/drawing/2014/main" id="{EF083F73-FB6D-6C73-FCE7-2D1FD91CBE1E}"/>
                </a:ext>
              </a:extLst>
            </p:cNvPr>
            <p:cNvSpPr txBox="1">
              <a:spLocks/>
            </p:cNvSpPr>
            <p:nvPr/>
          </p:nvSpPr>
          <p:spPr>
            <a:xfrm>
              <a:off x="1539668" y="3209916"/>
              <a:ext cx="8668362" cy="285837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noAutofit/>
            </a:bodyPr>
            <a:lstStyle>
              <a:lvl1pPr marL="0" marR="0" indent="0" algn="l" defTabSz="243833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5000" b="0" i="0" u="none" strike="noStrike" cap="none" spc="30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LiciumFont 2022 Bold"/>
                </a:defRPr>
              </a:lvl1pPr>
              <a:lvl2pPr marL="304800" marR="0" indent="-3048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00000"/>
                <a:buFontTx/>
                <a:buChar char="-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2pPr>
              <a:lvl3pPr marL="1600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3pPr>
              <a:lvl4pPr marL="2209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4pPr>
              <a:lvl5pPr marL="28194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5pPr>
              <a:lvl6pPr marL="34290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6pPr>
              <a:lvl7pPr marL="40386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7pPr>
              <a:lvl8pPr marL="4648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8pPr>
              <a:lvl9pPr marL="5257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9pPr>
            </a:lstStyle>
            <a:p>
              <a:pPr hangingPunct="1"/>
              <a:r>
                <a:rPr lang="zh-CN" altLang="en-US" sz="28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来访车辆动线图注意事项</a:t>
              </a:r>
              <a:endParaRPr lang="en-US" altLang="zh-CN" sz="2800" dirty="0">
                <a:solidFill>
                  <a:srgbClr val="FF0000"/>
                </a:solidFill>
                <a:latin typeface="LiciumFont 2022 Normal" panose="02000500000000000000" pitchFamily="2" charset="-122"/>
                <a:ea typeface="LiciumFont 2022 Normal" panose="02000500000000000000" pitchFamily="2" charset="-122"/>
                <a:cs typeface="LiciumFont 2022 Normal" panose="02000500000000000000" pitchFamily="2" charset="-122"/>
              </a:endParaRPr>
            </a:p>
            <a:p>
              <a:pPr hangingPunct="1"/>
              <a:r>
                <a:rPr lang="en-US" altLang="zh-CN" sz="28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01.</a:t>
              </a:r>
              <a:r>
                <a:rPr lang="zh-CN" altLang="en-US" sz="28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标识来访车辆的主要出入口；</a:t>
              </a:r>
              <a:endParaRPr lang="en-US" altLang="zh-CN" sz="2800" dirty="0">
                <a:solidFill>
                  <a:srgbClr val="FF0000"/>
                </a:solidFill>
                <a:latin typeface="LiciumFont 2022 Normal" panose="02000500000000000000" pitchFamily="2" charset="-122"/>
                <a:ea typeface="LiciumFont 2022 Normal" panose="02000500000000000000" pitchFamily="2" charset="-122"/>
                <a:cs typeface="LiciumFont 2022 Normal" panose="02000500000000000000" pitchFamily="2" charset="-122"/>
              </a:endParaRPr>
            </a:p>
            <a:p>
              <a:pPr hangingPunct="1"/>
              <a:r>
                <a:rPr lang="en-US" altLang="zh-CN" sz="28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02.</a:t>
              </a:r>
              <a:r>
                <a:rPr lang="zh-CN" altLang="en-US" sz="28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标识出来访车辆的行驶动线。</a:t>
              </a:r>
              <a:endParaRPr lang="en-US" altLang="zh-CN" sz="2800" dirty="0">
                <a:solidFill>
                  <a:srgbClr val="FF0000"/>
                </a:solidFill>
                <a:latin typeface="LiciumFont 2022 Normal" panose="02000500000000000000" pitchFamily="2" charset="-122"/>
                <a:ea typeface="LiciumFont 2022 Normal" panose="02000500000000000000" pitchFamily="2" charset="-122"/>
                <a:cs typeface="LiciumFont 2022 Normal" panose="02000500000000000000" pitchFamily="2" charset="-122"/>
              </a:endParaRPr>
            </a:p>
            <a:p>
              <a:pPr hangingPunct="1"/>
              <a:r>
                <a:rPr lang="en-US" altLang="zh-CN" sz="28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03.</a:t>
              </a:r>
              <a:r>
                <a:rPr lang="zh-CN" altLang="en-US" sz="28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若该场地有其他品牌，需要在图上注明。</a:t>
              </a:r>
              <a:endParaRPr lang="en-US" altLang="zh-CN" sz="2800" dirty="0">
                <a:solidFill>
                  <a:srgbClr val="FF0000"/>
                </a:solidFill>
                <a:latin typeface="LiciumFont 2022 Normal" panose="02000500000000000000" pitchFamily="2" charset="-122"/>
                <a:ea typeface="LiciumFont 2022 Normal" panose="02000500000000000000" pitchFamily="2" charset="-122"/>
                <a:cs typeface="LiciumFont 2022 Normal" panose="02000500000000000000" pitchFamily="2" charset="-122"/>
              </a:endParaRPr>
            </a:p>
            <a:p>
              <a:pPr hangingPunct="1"/>
              <a:r>
                <a:rPr lang="zh-CN" altLang="en-US" sz="28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*此段描述使用完可删除。</a:t>
              </a:r>
            </a:p>
          </p:txBody>
        </p:sp>
      </p:grpSp>
      <p:sp>
        <p:nvSpPr>
          <p:cNvPr id="28" name="右箭头 27">
            <a:extLst>
              <a:ext uri="{FF2B5EF4-FFF2-40B4-BE49-F238E27FC236}">
                <a16:creationId xmlns:a16="http://schemas.microsoft.com/office/drawing/2014/main" id="{656C7104-15AD-4E93-F0ED-A5424C64F8B3}"/>
              </a:ext>
            </a:extLst>
          </p:cNvPr>
          <p:cNvSpPr/>
          <p:nvPr/>
        </p:nvSpPr>
        <p:spPr>
          <a:xfrm rot="19612064">
            <a:off x="9872761" y="11055554"/>
            <a:ext cx="653229" cy="741871"/>
          </a:xfrm>
          <a:prstGeom prst="rightArrow">
            <a:avLst/>
          </a:prstGeom>
          <a:solidFill>
            <a:srgbClr val="FF000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LiciumFont 2022 Bold"/>
            </a:endParaRPr>
          </a:p>
        </p:txBody>
      </p:sp>
      <p:sp>
        <p:nvSpPr>
          <p:cNvPr id="29" name="任意形状 28">
            <a:extLst>
              <a:ext uri="{FF2B5EF4-FFF2-40B4-BE49-F238E27FC236}">
                <a16:creationId xmlns:a16="http://schemas.microsoft.com/office/drawing/2014/main" id="{28142145-AEEE-3B8C-8521-A7770AD69DA9}"/>
              </a:ext>
            </a:extLst>
          </p:cNvPr>
          <p:cNvSpPr/>
          <p:nvPr/>
        </p:nvSpPr>
        <p:spPr>
          <a:xfrm>
            <a:off x="11041811" y="5779698"/>
            <a:ext cx="6211019" cy="5262113"/>
          </a:xfrm>
          <a:custGeom>
            <a:avLst/>
            <a:gdLst>
              <a:gd name="connsiteX0" fmla="*/ 0 w 6211019"/>
              <a:gd name="connsiteY0" fmla="*/ 5262113 h 5262113"/>
              <a:gd name="connsiteX1" fmla="*/ 2915729 w 6211019"/>
              <a:gd name="connsiteY1" fmla="*/ 4295955 h 5262113"/>
              <a:gd name="connsiteX2" fmla="*/ 5814204 w 6211019"/>
              <a:gd name="connsiteY2" fmla="*/ 2639683 h 5262113"/>
              <a:gd name="connsiteX3" fmla="*/ 6211019 w 6211019"/>
              <a:gd name="connsiteY3" fmla="*/ 2087593 h 5262113"/>
              <a:gd name="connsiteX4" fmla="*/ 4951563 w 6211019"/>
              <a:gd name="connsiteY4" fmla="*/ 0 h 5262113"/>
              <a:gd name="connsiteX5" fmla="*/ 2984740 w 6211019"/>
              <a:gd name="connsiteY5" fmla="*/ 1190445 h 5262113"/>
              <a:gd name="connsiteX6" fmla="*/ 310551 w 6211019"/>
              <a:gd name="connsiteY6" fmla="*/ 2794959 h 5262113"/>
              <a:gd name="connsiteX7" fmla="*/ 983412 w 6211019"/>
              <a:gd name="connsiteY7" fmla="*/ 4037162 h 5262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11019" h="5262113">
                <a:moveTo>
                  <a:pt x="0" y="5262113"/>
                </a:moveTo>
                <a:lnTo>
                  <a:pt x="2915729" y="4295955"/>
                </a:lnTo>
                <a:lnTo>
                  <a:pt x="5814204" y="2639683"/>
                </a:lnTo>
                <a:lnTo>
                  <a:pt x="6211019" y="2087593"/>
                </a:lnTo>
                <a:lnTo>
                  <a:pt x="4951563" y="0"/>
                </a:lnTo>
                <a:lnTo>
                  <a:pt x="2984740" y="1190445"/>
                </a:lnTo>
                <a:lnTo>
                  <a:pt x="310551" y="2794959"/>
                </a:lnTo>
                <a:lnTo>
                  <a:pt x="983412" y="4037162"/>
                </a:lnTo>
              </a:path>
            </a:pathLst>
          </a:custGeom>
          <a:noFill/>
          <a:ln w="63500" cap="flat">
            <a:solidFill>
              <a:srgbClr val="FF0000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30" name="右箭头 29">
            <a:extLst>
              <a:ext uri="{FF2B5EF4-FFF2-40B4-BE49-F238E27FC236}">
                <a16:creationId xmlns:a16="http://schemas.microsoft.com/office/drawing/2014/main" id="{9175ED6D-4691-DB77-C06C-6A3EE7BB080B}"/>
              </a:ext>
            </a:extLst>
          </p:cNvPr>
          <p:cNvSpPr/>
          <p:nvPr/>
        </p:nvSpPr>
        <p:spPr>
          <a:xfrm rot="3600000">
            <a:off x="11586519" y="9188737"/>
            <a:ext cx="653229" cy="741871"/>
          </a:xfrm>
          <a:prstGeom prst="rightArrow">
            <a:avLst/>
          </a:prstGeom>
          <a:solidFill>
            <a:srgbClr val="FF000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LiciumFont 2022 Bold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6DB15CB-6E55-072F-39AD-E5A04DE3E795}"/>
              </a:ext>
            </a:extLst>
          </p:cNvPr>
          <p:cNvGrpSpPr/>
          <p:nvPr/>
        </p:nvGrpSpPr>
        <p:grpSpPr>
          <a:xfrm rot="1800000">
            <a:off x="2149038" y="10339879"/>
            <a:ext cx="3934458" cy="1091436"/>
            <a:chOff x="11222182" y="1334474"/>
            <a:chExt cx="3934458" cy="1091436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9819CBA-4EF0-A63D-E75F-7C2E827E984E}"/>
                </a:ext>
              </a:extLst>
            </p:cNvPr>
            <p:cNvSpPr/>
            <p:nvPr/>
          </p:nvSpPr>
          <p:spPr>
            <a:xfrm>
              <a:off x="11222182" y="1334474"/>
              <a:ext cx="3431969" cy="1033154"/>
            </a:xfrm>
            <a:prstGeom prst="rect">
              <a:avLst/>
            </a:prstGeom>
            <a:solidFill>
              <a:srgbClr val="FF0000">
                <a:alpha val="70000"/>
              </a:srgbClr>
            </a:solidFill>
            <a:ln w="63500" cap="flat">
              <a:solidFill>
                <a:schemeClr val="accent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LiciumFont 2022 Bold"/>
              </a:endParaRPr>
            </a:p>
          </p:txBody>
        </p:sp>
        <p:sp>
          <p:nvSpPr>
            <p:cNvPr id="4" name="主标题 Bold 50pt">
              <a:extLst>
                <a:ext uri="{FF2B5EF4-FFF2-40B4-BE49-F238E27FC236}">
                  <a16:creationId xmlns:a16="http://schemas.microsoft.com/office/drawing/2014/main" id="{DFE9F240-57BB-26AF-0E2E-C0FBF715020D}"/>
                </a:ext>
              </a:extLst>
            </p:cNvPr>
            <p:cNvSpPr txBox="1">
              <a:spLocks/>
            </p:cNvSpPr>
            <p:nvPr/>
          </p:nvSpPr>
          <p:spPr>
            <a:xfrm>
              <a:off x="11724671" y="1524209"/>
              <a:ext cx="3431969" cy="9017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noAutofit/>
            </a:bodyPr>
            <a:lstStyle>
              <a:lvl1pPr marL="0" marR="0" indent="0" algn="l" defTabSz="243833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5000" b="0" i="0" u="none" strike="noStrike" cap="none" spc="30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LiciumFont 2022 Bold"/>
                </a:defRPr>
              </a:lvl1pPr>
              <a:lvl2pPr marL="304800" marR="0" indent="-3048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00000"/>
                <a:buFontTx/>
                <a:buChar char="-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2pPr>
              <a:lvl3pPr marL="1600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3pPr>
              <a:lvl4pPr marL="2209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4pPr>
              <a:lvl5pPr marL="28194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5pPr>
              <a:lvl6pPr marL="34290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6pPr>
              <a:lvl7pPr marL="40386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7pPr>
              <a:lvl8pPr marL="4648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8pPr>
              <a:lvl9pPr marL="5257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9pPr>
            </a:lstStyle>
            <a:p>
              <a:pPr hangingPunct="1"/>
              <a:r>
                <a:rPr lang="zh-CN" altLang="en-US" sz="4000" dirty="0">
                  <a:solidFill>
                    <a:schemeClr val="accent1"/>
                  </a:solidFill>
                </a:rPr>
                <a:t>模板水印</a:t>
              </a:r>
            </a:p>
          </p:txBody>
        </p:sp>
      </p:grp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6CB9AB49-2BD1-FC0F-3466-46A2907A3D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17"/>
          <a:stretch/>
        </p:blipFill>
        <p:spPr bwMode="auto">
          <a:xfrm>
            <a:off x="8564900" y="7782560"/>
            <a:ext cx="7286400" cy="484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809275AE-C1D6-8273-AD1D-79CD3F15C40F}"/>
              </a:ext>
            </a:extLst>
          </p:cNvPr>
          <p:cNvSpPr/>
          <p:nvPr/>
        </p:nvSpPr>
        <p:spPr>
          <a:xfrm>
            <a:off x="1080157" y="7782560"/>
            <a:ext cx="7285895" cy="484089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LiciumFont 2022 Bold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98284F2-E032-957D-6FB4-053D52BAAFFB}"/>
              </a:ext>
            </a:extLst>
          </p:cNvPr>
          <p:cNvSpPr/>
          <p:nvPr/>
        </p:nvSpPr>
        <p:spPr>
          <a:xfrm>
            <a:off x="8564900" y="7782560"/>
            <a:ext cx="7285895" cy="484089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LiciumFont 2022 Bold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31D2945-AF97-A1A5-4E0F-1E8B9C7F33E1}"/>
              </a:ext>
            </a:extLst>
          </p:cNvPr>
          <p:cNvSpPr/>
          <p:nvPr/>
        </p:nvSpPr>
        <p:spPr>
          <a:xfrm>
            <a:off x="16049644" y="7782560"/>
            <a:ext cx="7285895" cy="484089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LiciumFont 2022 Bold"/>
            </a:endParaRPr>
          </a:p>
        </p:txBody>
      </p:sp>
      <p:sp>
        <p:nvSpPr>
          <p:cNvPr id="518" name="主标题 Bold 50pt"/>
          <p:cNvSpPr txBox="1">
            <a:spLocks noGrp="1"/>
          </p:cNvSpPr>
          <p:nvPr>
            <p:ph type="body" idx="22"/>
          </p:nvPr>
        </p:nvSpPr>
        <p:spPr>
          <a:xfrm>
            <a:off x="1054758" y="867845"/>
            <a:ext cx="22255382" cy="901701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室外现场照片</a:t>
            </a:r>
            <a:endParaRPr dirty="0"/>
          </a:p>
        </p:txBody>
      </p:sp>
      <p:sp>
        <p:nvSpPr>
          <p:cNvPr id="6" name="Slide Number">
            <a:extLst>
              <a:ext uri="{FF2B5EF4-FFF2-40B4-BE49-F238E27FC236}">
                <a16:creationId xmlns:a16="http://schemas.microsoft.com/office/drawing/2014/main" id="{7D9F53AF-3852-0BDD-9F14-A63830B507E6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23057765" y="12623455"/>
            <a:ext cx="252375" cy="4191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 dirty="0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5E95BF75-0B33-C478-21E9-FC2155E90180}"/>
              </a:ext>
            </a:extLst>
          </p:cNvPr>
          <p:cNvSpPr/>
          <p:nvPr/>
        </p:nvSpPr>
        <p:spPr>
          <a:xfrm>
            <a:off x="1080158" y="2778655"/>
            <a:ext cx="7285895" cy="484089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LiciumFont 2022 Bold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8A3F9E66-7D3A-7D34-B59E-E6A9519BFA5A}"/>
              </a:ext>
            </a:extLst>
          </p:cNvPr>
          <p:cNvSpPr/>
          <p:nvPr/>
        </p:nvSpPr>
        <p:spPr>
          <a:xfrm>
            <a:off x="8564901" y="2778655"/>
            <a:ext cx="7285895" cy="484089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LiciumFont 2022 Bold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85940D88-41D5-FC65-71B3-7FB8074B01B8}"/>
              </a:ext>
            </a:extLst>
          </p:cNvPr>
          <p:cNvSpPr/>
          <p:nvPr/>
        </p:nvSpPr>
        <p:spPr>
          <a:xfrm>
            <a:off x="16049645" y="2778655"/>
            <a:ext cx="7285895" cy="484089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LiciumFont 2022 Bold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C80A287-3795-87DC-AEB7-F1C40CFB8D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26"/>
          <a:stretch/>
        </p:blipFill>
        <p:spPr bwMode="auto">
          <a:xfrm>
            <a:off x="1080157" y="2778656"/>
            <a:ext cx="7285893" cy="484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08B4AD0-87B9-77FB-DECA-34BBAD071C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32"/>
          <a:stretch/>
        </p:blipFill>
        <p:spPr bwMode="auto">
          <a:xfrm>
            <a:off x="8564901" y="2778656"/>
            <a:ext cx="7286400" cy="484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58834E96-41A1-9252-0344-D1C855887E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17"/>
          <a:stretch/>
        </p:blipFill>
        <p:spPr bwMode="auto">
          <a:xfrm>
            <a:off x="16049140" y="2778655"/>
            <a:ext cx="7286400" cy="484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9116EC23-EF02-062D-ECB0-960D1F3CB8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32"/>
          <a:stretch/>
        </p:blipFill>
        <p:spPr bwMode="auto">
          <a:xfrm>
            <a:off x="1080157" y="7782561"/>
            <a:ext cx="7286400" cy="484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631BBEF0-535C-D9E4-EC56-084366976E1F}"/>
              </a:ext>
            </a:extLst>
          </p:cNvPr>
          <p:cNvGrpSpPr/>
          <p:nvPr/>
        </p:nvGrpSpPr>
        <p:grpSpPr>
          <a:xfrm>
            <a:off x="16049644" y="7782560"/>
            <a:ext cx="7285895" cy="4840894"/>
            <a:chOff x="1080158" y="2778655"/>
            <a:chExt cx="7285895" cy="4840894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8923CA91-AB9A-EE80-7D54-BA152F34AC79}"/>
                </a:ext>
              </a:extLst>
            </p:cNvPr>
            <p:cNvSpPr/>
            <p:nvPr/>
          </p:nvSpPr>
          <p:spPr>
            <a:xfrm>
              <a:off x="1080158" y="2778655"/>
              <a:ext cx="7285895" cy="4840894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44456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LiciumFont 2022 Bold"/>
              </a:endParaRPr>
            </a:p>
          </p:txBody>
        </p:sp>
        <p:sp>
          <p:nvSpPr>
            <p:cNvPr id="25" name="主标题 Bold 50pt">
              <a:extLst>
                <a:ext uri="{FF2B5EF4-FFF2-40B4-BE49-F238E27FC236}">
                  <a16:creationId xmlns:a16="http://schemas.microsoft.com/office/drawing/2014/main" id="{EF083F73-FB6D-6C73-FCE7-2D1FD91CBE1E}"/>
                </a:ext>
              </a:extLst>
            </p:cNvPr>
            <p:cNvSpPr txBox="1">
              <a:spLocks/>
            </p:cNvSpPr>
            <p:nvPr/>
          </p:nvSpPr>
          <p:spPr>
            <a:xfrm>
              <a:off x="1539668" y="3209916"/>
              <a:ext cx="6826385" cy="285837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noAutofit/>
            </a:bodyPr>
            <a:lstStyle>
              <a:lvl1pPr marL="0" marR="0" indent="0" algn="l" defTabSz="243833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5000" b="0" i="0" u="none" strike="noStrike" cap="none" spc="30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LiciumFont 2022 Bold"/>
                </a:defRPr>
              </a:lvl1pPr>
              <a:lvl2pPr marL="304800" marR="0" indent="-3048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00000"/>
                <a:buFontTx/>
                <a:buChar char="-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2pPr>
              <a:lvl3pPr marL="1600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3pPr>
              <a:lvl4pPr marL="2209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4pPr>
              <a:lvl5pPr marL="28194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5pPr>
              <a:lvl6pPr marL="34290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6pPr>
              <a:lvl7pPr marL="40386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7pPr>
              <a:lvl8pPr marL="4648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8pPr>
              <a:lvl9pPr marL="5257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9pPr>
            </a:lstStyle>
            <a:p>
              <a:pPr hangingPunct="1"/>
              <a:r>
                <a:rPr lang="zh-CN" altLang="en-US" sz="20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室外照片提交注意事项</a:t>
              </a:r>
              <a:endParaRPr lang="en-US" altLang="zh-CN" sz="2000" dirty="0">
                <a:solidFill>
                  <a:srgbClr val="FF0000"/>
                </a:solidFill>
                <a:latin typeface="LiciumFont 2022 Normal" panose="02000500000000000000" pitchFamily="2" charset="-122"/>
                <a:ea typeface="LiciumFont 2022 Normal" panose="02000500000000000000" pitchFamily="2" charset="-122"/>
                <a:cs typeface="LiciumFont 2022 Normal" panose="02000500000000000000" pitchFamily="2" charset="-122"/>
              </a:endParaRPr>
            </a:p>
            <a:p>
              <a:pPr hangingPunct="1"/>
              <a:r>
                <a:rPr lang="en-US" altLang="zh-CN" sz="20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01.</a:t>
              </a:r>
              <a:r>
                <a:rPr lang="zh-CN" altLang="en-US" sz="20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体现园区车辆出入口环境；</a:t>
              </a:r>
              <a:endParaRPr lang="en-US" altLang="zh-CN" sz="2000" dirty="0">
                <a:solidFill>
                  <a:srgbClr val="FF0000"/>
                </a:solidFill>
                <a:latin typeface="LiciumFont 2022 Normal" panose="02000500000000000000" pitchFamily="2" charset="-122"/>
                <a:ea typeface="LiciumFont 2022 Normal" panose="02000500000000000000" pitchFamily="2" charset="-122"/>
                <a:cs typeface="LiciumFont 2022 Normal" panose="02000500000000000000" pitchFamily="2" charset="-122"/>
              </a:endParaRPr>
            </a:p>
            <a:p>
              <a:pPr hangingPunct="1"/>
              <a:r>
                <a:rPr lang="en-US" altLang="zh-CN" sz="20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02.</a:t>
              </a:r>
              <a:r>
                <a:rPr lang="zh-CN" altLang="en-US" sz="20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体现建筑主体主体的各个角度照片。</a:t>
              </a:r>
              <a:endParaRPr lang="en-US" altLang="zh-CN" sz="2000" dirty="0">
                <a:solidFill>
                  <a:srgbClr val="FF0000"/>
                </a:solidFill>
                <a:latin typeface="LiciumFont 2022 Normal" panose="02000500000000000000" pitchFamily="2" charset="-122"/>
                <a:ea typeface="LiciumFont 2022 Normal" panose="02000500000000000000" pitchFamily="2" charset="-122"/>
                <a:cs typeface="LiciumFont 2022 Normal" panose="02000500000000000000" pitchFamily="2" charset="-122"/>
              </a:endParaRPr>
            </a:p>
            <a:p>
              <a:pPr hangingPunct="1"/>
              <a:r>
                <a:rPr lang="en-US" altLang="zh-CN" sz="20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03.</a:t>
              </a:r>
              <a:r>
                <a:rPr lang="zh-CN" altLang="en-US" sz="20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若该场地有其他品牌，需要看到与本建筑的关系。</a:t>
              </a:r>
              <a:endParaRPr lang="en-US" altLang="zh-CN" sz="2000" dirty="0">
                <a:solidFill>
                  <a:srgbClr val="FF0000"/>
                </a:solidFill>
                <a:latin typeface="LiciumFont 2022 Normal" panose="02000500000000000000" pitchFamily="2" charset="-122"/>
                <a:ea typeface="LiciumFont 2022 Normal" panose="02000500000000000000" pitchFamily="2" charset="-122"/>
                <a:cs typeface="LiciumFont 2022 Normal" panose="02000500000000000000" pitchFamily="2" charset="-122"/>
              </a:endParaRPr>
            </a:p>
            <a:p>
              <a:pPr hangingPunct="1"/>
              <a:r>
                <a:rPr lang="en-US" altLang="zh-CN" sz="20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04.</a:t>
              </a:r>
              <a:r>
                <a:rPr lang="zh-CN" altLang="en-US" sz="20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照片尽量多提供，可以另起一页。</a:t>
              </a:r>
              <a:endParaRPr lang="en-US" altLang="zh-CN" sz="2000" dirty="0">
                <a:solidFill>
                  <a:srgbClr val="FF0000"/>
                </a:solidFill>
                <a:latin typeface="LiciumFont 2022 Normal" panose="02000500000000000000" pitchFamily="2" charset="-122"/>
                <a:ea typeface="LiciumFont 2022 Normal" panose="02000500000000000000" pitchFamily="2" charset="-122"/>
                <a:cs typeface="LiciumFont 2022 Normal" panose="02000500000000000000" pitchFamily="2" charset="-122"/>
              </a:endParaRPr>
            </a:p>
            <a:p>
              <a:pPr hangingPunct="1"/>
              <a:r>
                <a:rPr lang="zh-CN" altLang="en-US" sz="20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*此段描述使用完可删除。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A6D073D-A41C-F2AF-98CE-0BFFA610BFE1}"/>
              </a:ext>
            </a:extLst>
          </p:cNvPr>
          <p:cNvGrpSpPr/>
          <p:nvPr/>
        </p:nvGrpSpPr>
        <p:grpSpPr>
          <a:xfrm rot="1800000">
            <a:off x="2992582" y="4856062"/>
            <a:ext cx="3934458" cy="1091436"/>
            <a:chOff x="11222182" y="1334474"/>
            <a:chExt cx="3934458" cy="1091436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C482FAB7-D3E2-6016-F1F3-D3C060F465D1}"/>
                </a:ext>
              </a:extLst>
            </p:cNvPr>
            <p:cNvSpPr/>
            <p:nvPr/>
          </p:nvSpPr>
          <p:spPr>
            <a:xfrm>
              <a:off x="11222182" y="1334474"/>
              <a:ext cx="3431969" cy="1033154"/>
            </a:xfrm>
            <a:prstGeom prst="rect">
              <a:avLst/>
            </a:prstGeom>
            <a:solidFill>
              <a:srgbClr val="FF0000">
                <a:alpha val="70000"/>
              </a:srgbClr>
            </a:solidFill>
            <a:ln w="63500" cap="flat">
              <a:solidFill>
                <a:schemeClr val="accent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LiciumFont 2022 Bold"/>
              </a:endParaRPr>
            </a:p>
          </p:txBody>
        </p:sp>
        <p:sp>
          <p:nvSpPr>
            <p:cNvPr id="3" name="主标题 Bold 50pt">
              <a:extLst>
                <a:ext uri="{FF2B5EF4-FFF2-40B4-BE49-F238E27FC236}">
                  <a16:creationId xmlns:a16="http://schemas.microsoft.com/office/drawing/2014/main" id="{48DA72B8-8F02-77E4-CF03-D34C202BBB55}"/>
                </a:ext>
              </a:extLst>
            </p:cNvPr>
            <p:cNvSpPr txBox="1">
              <a:spLocks/>
            </p:cNvSpPr>
            <p:nvPr/>
          </p:nvSpPr>
          <p:spPr>
            <a:xfrm>
              <a:off x="11724671" y="1524209"/>
              <a:ext cx="3431969" cy="9017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noAutofit/>
            </a:bodyPr>
            <a:lstStyle>
              <a:lvl1pPr marL="0" marR="0" indent="0" algn="l" defTabSz="243833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5000" b="0" i="0" u="none" strike="noStrike" cap="none" spc="30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LiciumFont 2022 Bold"/>
                </a:defRPr>
              </a:lvl1pPr>
              <a:lvl2pPr marL="304800" marR="0" indent="-3048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00000"/>
                <a:buFontTx/>
                <a:buChar char="-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2pPr>
              <a:lvl3pPr marL="1600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3pPr>
              <a:lvl4pPr marL="2209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4pPr>
              <a:lvl5pPr marL="28194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5pPr>
              <a:lvl6pPr marL="34290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6pPr>
              <a:lvl7pPr marL="40386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7pPr>
              <a:lvl8pPr marL="4648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8pPr>
              <a:lvl9pPr marL="5257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9pPr>
            </a:lstStyle>
            <a:p>
              <a:pPr hangingPunct="1"/>
              <a:r>
                <a:rPr lang="zh-CN" altLang="en-US" sz="4000" dirty="0">
                  <a:solidFill>
                    <a:schemeClr val="accent1"/>
                  </a:solidFill>
                </a:rPr>
                <a:t>模板水印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CD0FFC9-C585-462E-D1A2-98296A004F69}"/>
              </a:ext>
            </a:extLst>
          </p:cNvPr>
          <p:cNvGrpSpPr/>
          <p:nvPr/>
        </p:nvGrpSpPr>
        <p:grpSpPr>
          <a:xfrm rot="1800000">
            <a:off x="10307614" y="5271620"/>
            <a:ext cx="3934458" cy="1091436"/>
            <a:chOff x="11222182" y="1334474"/>
            <a:chExt cx="3934458" cy="109143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B087BCFA-0090-2792-DF1D-2D22F28D7D5F}"/>
                </a:ext>
              </a:extLst>
            </p:cNvPr>
            <p:cNvSpPr/>
            <p:nvPr/>
          </p:nvSpPr>
          <p:spPr>
            <a:xfrm>
              <a:off x="11222182" y="1334474"/>
              <a:ext cx="3431969" cy="1033154"/>
            </a:xfrm>
            <a:prstGeom prst="rect">
              <a:avLst/>
            </a:prstGeom>
            <a:solidFill>
              <a:srgbClr val="FF0000">
                <a:alpha val="70000"/>
              </a:srgbClr>
            </a:solidFill>
            <a:ln w="63500" cap="flat">
              <a:solidFill>
                <a:schemeClr val="accent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LiciumFont 2022 Bold"/>
              </a:endParaRPr>
            </a:p>
          </p:txBody>
        </p:sp>
        <p:sp>
          <p:nvSpPr>
            <p:cNvPr id="8" name="主标题 Bold 50pt">
              <a:extLst>
                <a:ext uri="{FF2B5EF4-FFF2-40B4-BE49-F238E27FC236}">
                  <a16:creationId xmlns:a16="http://schemas.microsoft.com/office/drawing/2014/main" id="{E5056B2B-C9A0-A631-DC5B-1517D3D3D78A}"/>
                </a:ext>
              </a:extLst>
            </p:cNvPr>
            <p:cNvSpPr txBox="1">
              <a:spLocks/>
            </p:cNvSpPr>
            <p:nvPr/>
          </p:nvSpPr>
          <p:spPr>
            <a:xfrm>
              <a:off x="11724671" y="1524209"/>
              <a:ext cx="3431969" cy="9017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noAutofit/>
            </a:bodyPr>
            <a:lstStyle>
              <a:lvl1pPr marL="0" marR="0" indent="0" algn="l" defTabSz="243833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5000" b="0" i="0" u="none" strike="noStrike" cap="none" spc="30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LiciumFont 2022 Bold"/>
                </a:defRPr>
              </a:lvl1pPr>
              <a:lvl2pPr marL="304800" marR="0" indent="-3048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00000"/>
                <a:buFontTx/>
                <a:buChar char="-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2pPr>
              <a:lvl3pPr marL="1600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3pPr>
              <a:lvl4pPr marL="2209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4pPr>
              <a:lvl5pPr marL="28194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5pPr>
              <a:lvl6pPr marL="34290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6pPr>
              <a:lvl7pPr marL="40386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7pPr>
              <a:lvl8pPr marL="4648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8pPr>
              <a:lvl9pPr marL="5257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9pPr>
            </a:lstStyle>
            <a:p>
              <a:pPr hangingPunct="1"/>
              <a:r>
                <a:rPr lang="zh-CN" altLang="en-US" sz="4000" dirty="0">
                  <a:solidFill>
                    <a:schemeClr val="accent1"/>
                  </a:solidFill>
                </a:rPr>
                <a:t>模板水印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FA18BB88-4543-9A75-2517-490E14CF9174}"/>
              </a:ext>
            </a:extLst>
          </p:cNvPr>
          <p:cNvGrpSpPr/>
          <p:nvPr/>
        </p:nvGrpSpPr>
        <p:grpSpPr>
          <a:xfrm rot="1800000">
            <a:off x="18028678" y="5271619"/>
            <a:ext cx="3934458" cy="1091436"/>
            <a:chOff x="11222182" y="1334474"/>
            <a:chExt cx="3934458" cy="1091436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CF20AF5-9961-D562-0A16-C79A16868A4A}"/>
                </a:ext>
              </a:extLst>
            </p:cNvPr>
            <p:cNvSpPr/>
            <p:nvPr/>
          </p:nvSpPr>
          <p:spPr>
            <a:xfrm>
              <a:off x="11222182" y="1334474"/>
              <a:ext cx="3431969" cy="1033154"/>
            </a:xfrm>
            <a:prstGeom prst="rect">
              <a:avLst/>
            </a:prstGeom>
            <a:solidFill>
              <a:srgbClr val="FF0000">
                <a:alpha val="70000"/>
              </a:srgbClr>
            </a:solidFill>
            <a:ln w="63500" cap="flat">
              <a:solidFill>
                <a:schemeClr val="accent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LiciumFont 2022 Bold"/>
              </a:endParaRPr>
            </a:p>
          </p:txBody>
        </p:sp>
        <p:sp>
          <p:nvSpPr>
            <p:cNvPr id="11" name="主标题 Bold 50pt">
              <a:extLst>
                <a:ext uri="{FF2B5EF4-FFF2-40B4-BE49-F238E27FC236}">
                  <a16:creationId xmlns:a16="http://schemas.microsoft.com/office/drawing/2014/main" id="{C61DBE6A-23A1-8B35-7187-822AAB82D07F}"/>
                </a:ext>
              </a:extLst>
            </p:cNvPr>
            <p:cNvSpPr txBox="1">
              <a:spLocks/>
            </p:cNvSpPr>
            <p:nvPr/>
          </p:nvSpPr>
          <p:spPr>
            <a:xfrm>
              <a:off x="11724671" y="1524209"/>
              <a:ext cx="3431969" cy="9017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noAutofit/>
            </a:bodyPr>
            <a:lstStyle>
              <a:lvl1pPr marL="0" marR="0" indent="0" algn="l" defTabSz="243833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5000" b="0" i="0" u="none" strike="noStrike" cap="none" spc="30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LiciumFont 2022 Bold"/>
                </a:defRPr>
              </a:lvl1pPr>
              <a:lvl2pPr marL="304800" marR="0" indent="-3048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00000"/>
                <a:buFontTx/>
                <a:buChar char="-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2pPr>
              <a:lvl3pPr marL="1600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3pPr>
              <a:lvl4pPr marL="2209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4pPr>
              <a:lvl5pPr marL="28194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5pPr>
              <a:lvl6pPr marL="34290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6pPr>
              <a:lvl7pPr marL="40386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7pPr>
              <a:lvl8pPr marL="4648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8pPr>
              <a:lvl9pPr marL="5257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9pPr>
            </a:lstStyle>
            <a:p>
              <a:pPr hangingPunct="1"/>
              <a:r>
                <a:rPr lang="zh-CN" altLang="en-US" sz="4000" dirty="0">
                  <a:solidFill>
                    <a:schemeClr val="accent1"/>
                  </a:solidFill>
                </a:rPr>
                <a:t>模板水印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A95AE7B-C3CE-276C-E319-9503F3011EA5}"/>
              </a:ext>
            </a:extLst>
          </p:cNvPr>
          <p:cNvGrpSpPr/>
          <p:nvPr/>
        </p:nvGrpSpPr>
        <p:grpSpPr>
          <a:xfrm rot="1800000">
            <a:off x="2897715" y="10095308"/>
            <a:ext cx="3934458" cy="1091436"/>
            <a:chOff x="11222182" y="1334474"/>
            <a:chExt cx="3934458" cy="1091436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68ADF504-9ED3-F21C-BA0B-7127916004FA}"/>
                </a:ext>
              </a:extLst>
            </p:cNvPr>
            <p:cNvSpPr/>
            <p:nvPr/>
          </p:nvSpPr>
          <p:spPr>
            <a:xfrm>
              <a:off x="11222182" y="1334474"/>
              <a:ext cx="3431969" cy="1033154"/>
            </a:xfrm>
            <a:prstGeom prst="rect">
              <a:avLst/>
            </a:prstGeom>
            <a:solidFill>
              <a:srgbClr val="FF0000">
                <a:alpha val="70000"/>
              </a:srgbClr>
            </a:solidFill>
            <a:ln w="63500" cap="flat">
              <a:solidFill>
                <a:schemeClr val="accent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LiciumFont 2022 Bold"/>
              </a:endParaRPr>
            </a:p>
          </p:txBody>
        </p:sp>
        <p:sp>
          <p:nvSpPr>
            <p:cNvPr id="14" name="主标题 Bold 50pt">
              <a:extLst>
                <a:ext uri="{FF2B5EF4-FFF2-40B4-BE49-F238E27FC236}">
                  <a16:creationId xmlns:a16="http://schemas.microsoft.com/office/drawing/2014/main" id="{2D5EA56C-5EBE-8C13-541A-3173E375F148}"/>
                </a:ext>
              </a:extLst>
            </p:cNvPr>
            <p:cNvSpPr txBox="1">
              <a:spLocks/>
            </p:cNvSpPr>
            <p:nvPr/>
          </p:nvSpPr>
          <p:spPr>
            <a:xfrm>
              <a:off x="11724671" y="1524209"/>
              <a:ext cx="3431969" cy="9017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noAutofit/>
            </a:bodyPr>
            <a:lstStyle>
              <a:lvl1pPr marL="0" marR="0" indent="0" algn="l" defTabSz="243833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5000" b="0" i="0" u="none" strike="noStrike" cap="none" spc="30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LiciumFont 2022 Bold"/>
                </a:defRPr>
              </a:lvl1pPr>
              <a:lvl2pPr marL="304800" marR="0" indent="-3048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00000"/>
                <a:buFontTx/>
                <a:buChar char="-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2pPr>
              <a:lvl3pPr marL="1600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3pPr>
              <a:lvl4pPr marL="2209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4pPr>
              <a:lvl5pPr marL="28194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5pPr>
              <a:lvl6pPr marL="34290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6pPr>
              <a:lvl7pPr marL="40386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7pPr>
              <a:lvl8pPr marL="4648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8pPr>
              <a:lvl9pPr marL="5257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9pPr>
            </a:lstStyle>
            <a:p>
              <a:pPr hangingPunct="1"/>
              <a:r>
                <a:rPr lang="zh-CN" altLang="en-US" sz="4000" dirty="0">
                  <a:solidFill>
                    <a:schemeClr val="accent1"/>
                  </a:solidFill>
                </a:rPr>
                <a:t>模板水印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AFD6F4F-1184-F4FD-138C-B501BB74E37B}"/>
              </a:ext>
            </a:extLst>
          </p:cNvPr>
          <p:cNvGrpSpPr/>
          <p:nvPr/>
        </p:nvGrpSpPr>
        <p:grpSpPr>
          <a:xfrm rot="1800000">
            <a:off x="10477765" y="9880365"/>
            <a:ext cx="3934458" cy="1091436"/>
            <a:chOff x="11222182" y="1334474"/>
            <a:chExt cx="3934458" cy="1091436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A3D3BD0-4A9B-FDFF-0822-45B9308F0538}"/>
                </a:ext>
              </a:extLst>
            </p:cNvPr>
            <p:cNvSpPr/>
            <p:nvPr/>
          </p:nvSpPr>
          <p:spPr>
            <a:xfrm>
              <a:off x="11222182" y="1334474"/>
              <a:ext cx="3431969" cy="1033154"/>
            </a:xfrm>
            <a:prstGeom prst="rect">
              <a:avLst/>
            </a:prstGeom>
            <a:solidFill>
              <a:srgbClr val="FF0000">
                <a:alpha val="70000"/>
              </a:srgbClr>
            </a:solidFill>
            <a:ln w="63500" cap="flat">
              <a:solidFill>
                <a:schemeClr val="accent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LiciumFont 2022 Bold"/>
              </a:endParaRPr>
            </a:p>
          </p:txBody>
        </p:sp>
        <p:sp>
          <p:nvSpPr>
            <p:cNvPr id="20" name="主标题 Bold 50pt">
              <a:extLst>
                <a:ext uri="{FF2B5EF4-FFF2-40B4-BE49-F238E27FC236}">
                  <a16:creationId xmlns:a16="http://schemas.microsoft.com/office/drawing/2014/main" id="{02EB4DED-BB04-9069-3970-313E58E3E226}"/>
                </a:ext>
              </a:extLst>
            </p:cNvPr>
            <p:cNvSpPr txBox="1">
              <a:spLocks/>
            </p:cNvSpPr>
            <p:nvPr/>
          </p:nvSpPr>
          <p:spPr>
            <a:xfrm>
              <a:off x="11724671" y="1524209"/>
              <a:ext cx="3431969" cy="9017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noAutofit/>
            </a:bodyPr>
            <a:lstStyle>
              <a:lvl1pPr marL="0" marR="0" indent="0" algn="l" defTabSz="243833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5000" b="0" i="0" u="none" strike="noStrike" cap="none" spc="30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LiciumFont 2022 Bold"/>
                </a:defRPr>
              </a:lvl1pPr>
              <a:lvl2pPr marL="304800" marR="0" indent="-3048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00000"/>
                <a:buFontTx/>
                <a:buChar char="-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2pPr>
              <a:lvl3pPr marL="1600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3pPr>
              <a:lvl4pPr marL="2209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4pPr>
              <a:lvl5pPr marL="28194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5pPr>
              <a:lvl6pPr marL="34290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6pPr>
              <a:lvl7pPr marL="40386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7pPr>
              <a:lvl8pPr marL="4648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8pPr>
              <a:lvl9pPr marL="5257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9pPr>
            </a:lstStyle>
            <a:p>
              <a:pPr hangingPunct="1"/>
              <a:r>
                <a:rPr lang="zh-CN" altLang="en-US" sz="4000" dirty="0">
                  <a:solidFill>
                    <a:schemeClr val="accent1"/>
                  </a:solidFill>
                </a:rPr>
                <a:t>模板水印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926868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809275AE-C1D6-8273-AD1D-79CD3F15C40F}"/>
              </a:ext>
            </a:extLst>
          </p:cNvPr>
          <p:cNvSpPr/>
          <p:nvPr/>
        </p:nvSpPr>
        <p:spPr>
          <a:xfrm>
            <a:off x="1080157" y="7782560"/>
            <a:ext cx="7285895" cy="484089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LiciumFont 2022 Bold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98284F2-E032-957D-6FB4-053D52BAAFFB}"/>
              </a:ext>
            </a:extLst>
          </p:cNvPr>
          <p:cNvSpPr/>
          <p:nvPr/>
        </p:nvSpPr>
        <p:spPr>
          <a:xfrm>
            <a:off x="8564900" y="7782560"/>
            <a:ext cx="7285895" cy="484089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LiciumFont 2022 Bold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31D2945-AF97-A1A5-4E0F-1E8B9C7F33E1}"/>
              </a:ext>
            </a:extLst>
          </p:cNvPr>
          <p:cNvSpPr/>
          <p:nvPr/>
        </p:nvSpPr>
        <p:spPr>
          <a:xfrm>
            <a:off x="16049644" y="7782560"/>
            <a:ext cx="7285895" cy="484089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LiciumFont 2022 Bold"/>
            </a:endParaRPr>
          </a:p>
        </p:txBody>
      </p:sp>
      <p:sp>
        <p:nvSpPr>
          <p:cNvPr id="518" name="主标题 Bold 50pt"/>
          <p:cNvSpPr txBox="1">
            <a:spLocks noGrp="1"/>
          </p:cNvSpPr>
          <p:nvPr>
            <p:ph type="body" idx="22"/>
          </p:nvPr>
        </p:nvSpPr>
        <p:spPr>
          <a:xfrm>
            <a:off x="1054758" y="867845"/>
            <a:ext cx="22255382" cy="901701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室内现场照片</a:t>
            </a:r>
            <a:endParaRPr dirty="0"/>
          </a:p>
        </p:txBody>
      </p:sp>
      <p:sp>
        <p:nvSpPr>
          <p:cNvPr id="6" name="Slide Number">
            <a:extLst>
              <a:ext uri="{FF2B5EF4-FFF2-40B4-BE49-F238E27FC236}">
                <a16:creationId xmlns:a16="http://schemas.microsoft.com/office/drawing/2014/main" id="{7D9F53AF-3852-0BDD-9F14-A63830B507E6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23057765" y="12623455"/>
            <a:ext cx="252375" cy="4191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 dirty="0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5E95BF75-0B33-C478-21E9-FC2155E90180}"/>
              </a:ext>
            </a:extLst>
          </p:cNvPr>
          <p:cNvSpPr/>
          <p:nvPr/>
        </p:nvSpPr>
        <p:spPr>
          <a:xfrm>
            <a:off x="1080158" y="2778655"/>
            <a:ext cx="7285895" cy="484089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LiciumFont 2022 Bold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8A3F9E66-7D3A-7D34-B59E-E6A9519BFA5A}"/>
              </a:ext>
            </a:extLst>
          </p:cNvPr>
          <p:cNvSpPr/>
          <p:nvPr/>
        </p:nvSpPr>
        <p:spPr>
          <a:xfrm>
            <a:off x="8564901" y="2778655"/>
            <a:ext cx="7285895" cy="484089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LiciumFont 2022 Bold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85940D88-41D5-FC65-71B3-7FB8074B01B8}"/>
              </a:ext>
            </a:extLst>
          </p:cNvPr>
          <p:cNvSpPr/>
          <p:nvPr/>
        </p:nvSpPr>
        <p:spPr>
          <a:xfrm>
            <a:off x="16049645" y="2778655"/>
            <a:ext cx="7285895" cy="484089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LiciumFont 2022 Bold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A95AE7B-C3CE-276C-E319-9503F3011EA5}"/>
              </a:ext>
            </a:extLst>
          </p:cNvPr>
          <p:cNvGrpSpPr/>
          <p:nvPr/>
        </p:nvGrpSpPr>
        <p:grpSpPr>
          <a:xfrm rot="1800000">
            <a:off x="2897715" y="10095308"/>
            <a:ext cx="3934458" cy="1091436"/>
            <a:chOff x="11222182" y="1334474"/>
            <a:chExt cx="3934458" cy="1091436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68ADF504-9ED3-F21C-BA0B-7127916004FA}"/>
                </a:ext>
              </a:extLst>
            </p:cNvPr>
            <p:cNvSpPr/>
            <p:nvPr/>
          </p:nvSpPr>
          <p:spPr>
            <a:xfrm>
              <a:off x="11222182" y="1334474"/>
              <a:ext cx="3431969" cy="1033154"/>
            </a:xfrm>
            <a:prstGeom prst="rect">
              <a:avLst/>
            </a:prstGeom>
            <a:solidFill>
              <a:srgbClr val="FF0000">
                <a:alpha val="70000"/>
              </a:srgbClr>
            </a:solidFill>
            <a:ln w="63500" cap="flat">
              <a:solidFill>
                <a:schemeClr val="accent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LiciumFont 2022 Bold"/>
              </a:endParaRPr>
            </a:p>
          </p:txBody>
        </p:sp>
        <p:sp>
          <p:nvSpPr>
            <p:cNvPr id="14" name="主标题 Bold 50pt">
              <a:extLst>
                <a:ext uri="{FF2B5EF4-FFF2-40B4-BE49-F238E27FC236}">
                  <a16:creationId xmlns:a16="http://schemas.microsoft.com/office/drawing/2014/main" id="{2D5EA56C-5EBE-8C13-541A-3173E375F148}"/>
                </a:ext>
              </a:extLst>
            </p:cNvPr>
            <p:cNvSpPr txBox="1">
              <a:spLocks/>
            </p:cNvSpPr>
            <p:nvPr/>
          </p:nvSpPr>
          <p:spPr>
            <a:xfrm>
              <a:off x="11724671" y="1524209"/>
              <a:ext cx="3431969" cy="9017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noAutofit/>
            </a:bodyPr>
            <a:lstStyle>
              <a:lvl1pPr marL="0" marR="0" indent="0" algn="l" defTabSz="243833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5000" b="0" i="0" u="none" strike="noStrike" cap="none" spc="30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LiciumFont 2022 Bold"/>
                </a:defRPr>
              </a:lvl1pPr>
              <a:lvl2pPr marL="304800" marR="0" indent="-3048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00000"/>
                <a:buFontTx/>
                <a:buChar char="-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2pPr>
              <a:lvl3pPr marL="1600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3pPr>
              <a:lvl4pPr marL="2209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4pPr>
              <a:lvl5pPr marL="28194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5pPr>
              <a:lvl6pPr marL="34290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6pPr>
              <a:lvl7pPr marL="40386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7pPr>
              <a:lvl8pPr marL="4648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8pPr>
              <a:lvl9pPr marL="5257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9pPr>
            </a:lstStyle>
            <a:p>
              <a:pPr hangingPunct="1"/>
              <a:r>
                <a:rPr lang="zh-CN" altLang="en-US" sz="4000" dirty="0">
                  <a:solidFill>
                    <a:schemeClr val="accent1"/>
                  </a:solidFill>
                </a:rPr>
                <a:t>模板水印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AFD6F4F-1184-F4FD-138C-B501BB74E37B}"/>
              </a:ext>
            </a:extLst>
          </p:cNvPr>
          <p:cNvGrpSpPr/>
          <p:nvPr/>
        </p:nvGrpSpPr>
        <p:grpSpPr>
          <a:xfrm rot="1800000">
            <a:off x="10477765" y="9880365"/>
            <a:ext cx="3934458" cy="1091436"/>
            <a:chOff x="11222182" y="1334474"/>
            <a:chExt cx="3934458" cy="1091436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A3D3BD0-4A9B-FDFF-0822-45B9308F0538}"/>
                </a:ext>
              </a:extLst>
            </p:cNvPr>
            <p:cNvSpPr/>
            <p:nvPr/>
          </p:nvSpPr>
          <p:spPr>
            <a:xfrm>
              <a:off x="11222182" y="1334474"/>
              <a:ext cx="3431969" cy="1033154"/>
            </a:xfrm>
            <a:prstGeom prst="rect">
              <a:avLst/>
            </a:prstGeom>
            <a:solidFill>
              <a:srgbClr val="FF0000">
                <a:alpha val="70000"/>
              </a:srgbClr>
            </a:solidFill>
            <a:ln w="63500" cap="flat">
              <a:solidFill>
                <a:schemeClr val="accent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LiciumFont 2022 Bold"/>
              </a:endParaRPr>
            </a:p>
          </p:txBody>
        </p:sp>
        <p:sp>
          <p:nvSpPr>
            <p:cNvPr id="20" name="主标题 Bold 50pt">
              <a:extLst>
                <a:ext uri="{FF2B5EF4-FFF2-40B4-BE49-F238E27FC236}">
                  <a16:creationId xmlns:a16="http://schemas.microsoft.com/office/drawing/2014/main" id="{02EB4DED-BB04-9069-3970-313E58E3E226}"/>
                </a:ext>
              </a:extLst>
            </p:cNvPr>
            <p:cNvSpPr txBox="1">
              <a:spLocks/>
            </p:cNvSpPr>
            <p:nvPr/>
          </p:nvSpPr>
          <p:spPr>
            <a:xfrm>
              <a:off x="11724671" y="1524209"/>
              <a:ext cx="3431969" cy="9017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noAutofit/>
            </a:bodyPr>
            <a:lstStyle>
              <a:lvl1pPr marL="0" marR="0" indent="0" algn="l" defTabSz="243833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5000" b="0" i="0" u="none" strike="noStrike" cap="none" spc="30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LiciumFont 2022 Bold"/>
                </a:defRPr>
              </a:lvl1pPr>
              <a:lvl2pPr marL="304800" marR="0" indent="-3048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00000"/>
                <a:buFontTx/>
                <a:buChar char="-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2pPr>
              <a:lvl3pPr marL="1600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3pPr>
              <a:lvl4pPr marL="2209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4pPr>
              <a:lvl5pPr marL="28194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5pPr>
              <a:lvl6pPr marL="34290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6pPr>
              <a:lvl7pPr marL="40386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7pPr>
              <a:lvl8pPr marL="4648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8pPr>
              <a:lvl9pPr marL="5257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9pPr>
            </a:lstStyle>
            <a:p>
              <a:pPr hangingPunct="1"/>
              <a:r>
                <a:rPr lang="zh-CN" altLang="en-US" sz="4000" dirty="0">
                  <a:solidFill>
                    <a:schemeClr val="accent1"/>
                  </a:solidFill>
                </a:rPr>
                <a:t>模板水印</a:t>
              </a:r>
            </a:p>
          </p:txBody>
        </p:sp>
      </p:grpSp>
      <p:pic>
        <p:nvPicPr>
          <p:cNvPr id="4098" name="Picture 2">
            <a:extLst>
              <a:ext uri="{FF2B5EF4-FFF2-40B4-BE49-F238E27FC236}">
                <a16:creationId xmlns:a16="http://schemas.microsoft.com/office/drawing/2014/main" id="{A5FE9B6B-69A8-2370-C0A7-92B77639EC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17"/>
          <a:stretch/>
        </p:blipFill>
        <p:spPr bwMode="auto">
          <a:xfrm>
            <a:off x="1080158" y="2778655"/>
            <a:ext cx="7286400" cy="484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5A6D073D-A41C-F2AF-98CE-0BFFA610BFE1}"/>
              </a:ext>
            </a:extLst>
          </p:cNvPr>
          <p:cNvGrpSpPr/>
          <p:nvPr/>
        </p:nvGrpSpPr>
        <p:grpSpPr>
          <a:xfrm rot="1800000">
            <a:off x="2992582" y="4856062"/>
            <a:ext cx="3934458" cy="1091436"/>
            <a:chOff x="11222182" y="1334474"/>
            <a:chExt cx="3934458" cy="1091436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C482FAB7-D3E2-6016-F1F3-D3C060F465D1}"/>
                </a:ext>
              </a:extLst>
            </p:cNvPr>
            <p:cNvSpPr/>
            <p:nvPr/>
          </p:nvSpPr>
          <p:spPr>
            <a:xfrm>
              <a:off x="11222182" y="1334474"/>
              <a:ext cx="3431969" cy="1033154"/>
            </a:xfrm>
            <a:prstGeom prst="rect">
              <a:avLst/>
            </a:prstGeom>
            <a:solidFill>
              <a:srgbClr val="FF0000">
                <a:alpha val="70000"/>
              </a:srgbClr>
            </a:solidFill>
            <a:ln w="63500" cap="flat">
              <a:solidFill>
                <a:schemeClr val="accent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LiciumFont 2022 Bold"/>
              </a:endParaRPr>
            </a:p>
          </p:txBody>
        </p:sp>
        <p:sp>
          <p:nvSpPr>
            <p:cNvPr id="3" name="主标题 Bold 50pt">
              <a:extLst>
                <a:ext uri="{FF2B5EF4-FFF2-40B4-BE49-F238E27FC236}">
                  <a16:creationId xmlns:a16="http://schemas.microsoft.com/office/drawing/2014/main" id="{48DA72B8-8F02-77E4-CF03-D34C202BBB55}"/>
                </a:ext>
              </a:extLst>
            </p:cNvPr>
            <p:cNvSpPr txBox="1">
              <a:spLocks/>
            </p:cNvSpPr>
            <p:nvPr/>
          </p:nvSpPr>
          <p:spPr>
            <a:xfrm>
              <a:off x="11724671" y="1524209"/>
              <a:ext cx="3431969" cy="9017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noAutofit/>
            </a:bodyPr>
            <a:lstStyle>
              <a:lvl1pPr marL="0" marR="0" indent="0" algn="l" defTabSz="243833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5000" b="0" i="0" u="none" strike="noStrike" cap="none" spc="30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LiciumFont 2022 Bold"/>
                </a:defRPr>
              </a:lvl1pPr>
              <a:lvl2pPr marL="304800" marR="0" indent="-3048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00000"/>
                <a:buFontTx/>
                <a:buChar char="-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2pPr>
              <a:lvl3pPr marL="1600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3pPr>
              <a:lvl4pPr marL="2209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4pPr>
              <a:lvl5pPr marL="28194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5pPr>
              <a:lvl6pPr marL="34290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6pPr>
              <a:lvl7pPr marL="40386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7pPr>
              <a:lvl8pPr marL="4648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8pPr>
              <a:lvl9pPr marL="5257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9pPr>
            </a:lstStyle>
            <a:p>
              <a:pPr hangingPunct="1"/>
              <a:r>
                <a:rPr lang="zh-CN" altLang="en-US" sz="4000" dirty="0">
                  <a:solidFill>
                    <a:schemeClr val="accent1"/>
                  </a:solidFill>
                </a:rPr>
                <a:t>模板水印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540728C-CEBE-38B4-E814-C2BF15639C0E}"/>
              </a:ext>
            </a:extLst>
          </p:cNvPr>
          <p:cNvGrpSpPr/>
          <p:nvPr/>
        </p:nvGrpSpPr>
        <p:grpSpPr>
          <a:xfrm>
            <a:off x="16049644" y="7782560"/>
            <a:ext cx="7285895" cy="4840894"/>
            <a:chOff x="1080158" y="2778655"/>
            <a:chExt cx="7285895" cy="4840894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D142AFE7-BD51-FC0B-D233-D2BB7075FC77}"/>
                </a:ext>
              </a:extLst>
            </p:cNvPr>
            <p:cNvSpPr/>
            <p:nvPr/>
          </p:nvSpPr>
          <p:spPr>
            <a:xfrm>
              <a:off x="1080158" y="2778655"/>
              <a:ext cx="7285895" cy="4840894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44456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LiciumFont 2022 Bold"/>
              </a:endParaRPr>
            </a:p>
          </p:txBody>
        </p:sp>
        <p:sp>
          <p:nvSpPr>
            <p:cNvPr id="26" name="主标题 Bold 50pt">
              <a:extLst>
                <a:ext uri="{FF2B5EF4-FFF2-40B4-BE49-F238E27FC236}">
                  <a16:creationId xmlns:a16="http://schemas.microsoft.com/office/drawing/2014/main" id="{9CA1614B-2667-2CB6-4F78-4DCEBB84B713}"/>
                </a:ext>
              </a:extLst>
            </p:cNvPr>
            <p:cNvSpPr txBox="1">
              <a:spLocks/>
            </p:cNvSpPr>
            <p:nvPr/>
          </p:nvSpPr>
          <p:spPr>
            <a:xfrm>
              <a:off x="1539668" y="3209916"/>
              <a:ext cx="6826385" cy="285837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noAutofit/>
            </a:bodyPr>
            <a:lstStyle>
              <a:lvl1pPr marL="0" marR="0" indent="0" algn="l" defTabSz="243833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5000" b="0" i="0" u="none" strike="noStrike" cap="none" spc="30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LiciumFont 2022 Bold"/>
                </a:defRPr>
              </a:lvl1pPr>
              <a:lvl2pPr marL="304800" marR="0" indent="-3048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00000"/>
                <a:buFontTx/>
                <a:buChar char="-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2pPr>
              <a:lvl3pPr marL="1600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3pPr>
              <a:lvl4pPr marL="2209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4pPr>
              <a:lvl5pPr marL="28194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5pPr>
              <a:lvl6pPr marL="34290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6pPr>
              <a:lvl7pPr marL="40386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7pPr>
              <a:lvl8pPr marL="4648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8pPr>
              <a:lvl9pPr marL="5257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9pPr>
            </a:lstStyle>
            <a:p>
              <a:pPr hangingPunct="1"/>
              <a:r>
                <a:rPr lang="zh-CN" altLang="en-US" sz="20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室内照片提交注意事项</a:t>
              </a:r>
              <a:endParaRPr lang="en-US" altLang="zh-CN" sz="2000" dirty="0">
                <a:solidFill>
                  <a:srgbClr val="FF0000"/>
                </a:solidFill>
                <a:latin typeface="LiciumFont 2022 Normal" panose="02000500000000000000" pitchFamily="2" charset="-122"/>
                <a:ea typeface="LiciumFont 2022 Normal" panose="02000500000000000000" pitchFamily="2" charset="-122"/>
                <a:cs typeface="LiciumFont 2022 Normal" panose="02000500000000000000" pitchFamily="2" charset="-122"/>
              </a:endParaRPr>
            </a:p>
            <a:p>
              <a:pPr hangingPunct="1"/>
              <a:r>
                <a:rPr lang="en-US" altLang="zh-CN" sz="20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01.</a:t>
              </a:r>
              <a:r>
                <a:rPr lang="zh-CN" altLang="en-US" sz="20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体现整个建筑的前场和后场各个角度的照片；</a:t>
              </a:r>
              <a:endParaRPr lang="en-US" altLang="zh-CN" sz="2000" dirty="0">
                <a:solidFill>
                  <a:srgbClr val="FF0000"/>
                </a:solidFill>
                <a:latin typeface="LiciumFont 2022 Normal" panose="02000500000000000000" pitchFamily="2" charset="-122"/>
                <a:ea typeface="LiciumFont 2022 Normal" panose="02000500000000000000" pitchFamily="2" charset="-122"/>
                <a:cs typeface="LiciumFont 2022 Normal" panose="02000500000000000000" pitchFamily="2" charset="-122"/>
              </a:endParaRPr>
            </a:p>
            <a:p>
              <a:pPr hangingPunct="1"/>
              <a:r>
                <a:rPr lang="en-US" altLang="zh-CN" sz="20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02.</a:t>
              </a:r>
              <a:r>
                <a:rPr lang="zh-CN" altLang="en-US" sz="20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照片尽量多提供，可以另起一页。</a:t>
              </a:r>
              <a:endParaRPr lang="en-US" altLang="zh-CN" sz="2000" dirty="0">
                <a:solidFill>
                  <a:srgbClr val="FF0000"/>
                </a:solidFill>
                <a:latin typeface="LiciumFont 2022 Normal" panose="02000500000000000000" pitchFamily="2" charset="-122"/>
                <a:ea typeface="LiciumFont 2022 Normal" panose="02000500000000000000" pitchFamily="2" charset="-122"/>
                <a:cs typeface="LiciumFont 2022 Normal" panose="02000500000000000000" pitchFamily="2" charset="-122"/>
              </a:endParaRPr>
            </a:p>
            <a:p>
              <a:pPr hangingPunct="1"/>
              <a:r>
                <a:rPr lang="zh-CN" altLang="en-US" sz="2000" dirty="0">
                  <a:solidFill>
                    <a:srgbClr val="FF0000"/>
                  </a:solidFill>
                  <a:latin typeface="LiciumFont 2022 Normal" panose="02000500000000000000" pitchFamily="2" charset="-122"/>
                  <a:ea typeface="LiciumFont 2022 Normal" panose="02000500000000000000" pitchFamily="2" charset="-122"/>
                  <a:cs typeface="LiciumFont 2022 Normal" panose="02000500000000000000" pitchFamily="2" charset="-122"/>
                </a:rPr>
                <a:t>*此段描述使用完可删除。</a:t>
              </a:r>
            </a:p>
          </p:txBody>
        </p:sp>
      </p:grpSp>
      <p:pic>
        <p:nvPicPr>
          <p:cNvPr id="4100" name="Picture 4">
            <a:extLst>
              <a:ext uri="{FF2B5EF4-FFF2-40B4-BE49-F238E27FC236}">
                <a16:creationId xmlns:a16="http://schemas.microsoft.com/office/drawing/2014/main" id="{85285C60-C8F9-2521-7D80-DEDF84EC8D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17"/>
          <a:stretch/>
        </p:blipFill>
        <p:spPr bwMode="auto">
          <a:xfrm>
            <a:off x="8564901" y="2778655"/>
            <a:ext cx="7286400" cy="484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ECD0FFC9-C585-462E-D1A2-98296A004F69}"/>
              </a:ext>
            </a:extLst>
          </p:cNvPr>
          <p:cNvGrpSpPr/>
          <p:nvPr/>
        </p:nvGrpSpPr>
        <p:grpSpPr>
          <a:xfrm rot="1800000">
            <a:off x="10307614" y="4856062"/>
            <a:ext cx="3934458" cy="1091436"/>
            <a:chOff x="11222182" y="1334474"/>
            <a:chExt cx="3934458" cy="109143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B087BCFA-0090-2792-DF1D-2D22F28D7D5F}"/>
                </a:ext>
              </a:extLst>
            </p:cNvPr>
            <p:cNvSpPr/>
            <p:nvPr/>
          </p:nvSpPr>
          <p:spPr>
            <a:xfrm>
              <a:off x="11222182" y="1334474"/>
              <a:ext cx="3431969" cy="1033154"/>
            </a:xfrm>
            <a:prstGeom prst="rect">
              <a:avLst/>
            </a:prstGeom>
            <a:solidFill>
              <a:srgbClr val="FF0000">
                <a:alpha val="70000"/>
              </a:srgbClr>
            </a:solidFill>
            <a:ln w="63500" cap="flat">
              <a:solidFill>
                <a:schemeClr val="accent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LiciumFont 2022 Bold"/>
              </a:endParaRPr>
            </a:p>
          </p:txBody>
        </p:sp>
        <p:sp>
          <p:nvSpPr>
            <p:cNvPr id="8" name="主标题 Bold 50pt">
              <a:extLst>
                <a:ext uri="{FF2B5EF4-FFF2-40B4-BE49-F238E27FC236}">
                  <a16:creationId xmlns:a16="http://schemas.microsoft.com/office/drawing/2014/main" id="{E5056B2B-C9A0-A631-DC5B-1517D3D3D78A}"/>
                </a:ext>
              </a:extLst>
            </p:cNvPr>
            <p:cNvSpPr txBox="1">
              <a:spLocks/>
            </p:cNvSpPr>
            <p:nvPr/>
          </p:nvSpPr>
          <p:spPr>
            <a:xfrm>
              <a:off x="11724671" y="1524209"/>
              <a:ext cx="3431969" cy="9017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noAutofit/>
            </a:bodyPr>
            <a:lstStyle>
              <a:lvl1pPr marL="0" marR="0" indent="0" algn="l" defTabSz="243833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5000" b="0" i="0" u="none" strike="noStrike" cap="none" spc="30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LiciumFont 2022 Bold"/>
                </a:defRPr>
              </a:lvl1pPr>
              <a:lvl2pPr marL="304800" marR="0" indent="-3048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00000"/>
                <a:buFontTx/>
                <a:buChar char="-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2pPr>
              <a:lvl3pPr marL="1600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3pPr>
              <a:lvl4pPr marL="2209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4pPr>
              <a:lvl5pPr marL="28194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5pPr>
              <a:lvl6pPr marL="34290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6pPr>
              <a:lvl7pPr marL="40386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7pPr>
              <a:lvl8pPr marL="4648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8pPr>
              <a:lvl9pPr marL="5257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9pPr>
            </a:lstStyle>
            <a:p>
              <a:pPr hangingPunct="1"/>
              <a:r>
                <a:rPr lang="zh-CN" altLang="en-US" sz="4000" dirty="0">
                  <a:solidFill>
                    <a:schemeClr val="accent1"/>
                  </a:solidFill>
                </a:rPr>
                <a:t>模板水印</a:t>
              </a:r>
            </a:p>
          </p:txBody>
        </p:sp>
      </p:grpSp>
      <p:pic>
        <p:nvPicPr>
          <p:cNvPr id="4102" name="Picture 6">
            <a:extLst>
              <a:ext uri="{FF2B5EF4-FFF2-40B4-BE49-F238E27FC236}">
                <a16:creationId xmlns:a16="http://schemas.microsoft.com/office/drawing/2014/main" id="{9FEF630E-27E6-6D91-457C-157B491D0D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17"/>
          <a:stretch/>
        </p:blipFill>
        <p:spPr bwMode="auto">
          <a:xfrm>
            <a:off x="16049140" y="2778655"/>
            <a:ext cx="7286400" cy="484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FA18BB88-4543-9A75-2517-490E14CF9174}"/>
              </a:ext>
            </a:extLst>
          </p:cNvPr>
          <p:cNvGrpSpPr/>
          <p:nvPr/>
        </p:nvGrpSpPr>
        <p:grpSpPr>
          <a:xfrm rot="1800000">
            <a:off x="18028678" y="4856062"/>
            <a:ext cx="3934458" cy="1091436"/>
            <a:chOff x="11222182" y="1334474"/>
            <a:chExt cx="3934458" cy="1091436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CF20AF5-9961-D562-0A16-C79A16868A4A}"/>
                </a:ext>
              </a:extLst>
            </p:cNvPr>
            <p:cNvSpPr/>
            <p:nvPr/>
          </p:nvSpPr>
          <p:spPr>
            <a:xfrm>
              <a:off x="11222182" y="1334474"/>
              <a:ext cx="3431969" cy="1033154"/>
            </a:xfrm>
            <a:prstGeom prst="rect">
              <a:avLst/>
            </a:prstGeom>
            <a:solidFill>
              <a:srgbClr val="FF0000">
                <a:alpha val="70000"/>
              </a:srgbClr>
            </a:solidFill>
            <a:ln w="63500" cap="flat">
              <a:solidFill>
                <a:schemeClr val="accent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LiciumFont 2022 Bold"/>
              </a:endParaRPr>
            </a:p>
          </p:txBody>
        </p:sp>
        <p:sp>
          <p:nvSpPr>
            <p:cNvPr id="11" name="主标题 Bold 50pt">
              <a:extLst>
                <a:ext uri="{FF2B5EF4-FFF2-40B4-BE49-F238E27FC236}">
                  <a16:creationId xmlns:a16="http://schemas.microsoft.com/office/drawing/2014/main" id="{C61DBE6A-23A1-8B35-7187-822AAB82D07F}"/>
                </a:ext>
              </a:extLst>
            </p:cNvPr>
            <p:cNvSpPr txBox="1">
              <a:spLocks/>
            </p:cNvSpPr>
            <p:nvPr/>
          </p:nvSpPr>
          <p:spPr>
            <a:xfrm>
              <a:off x="11724671" y="1524209"/>
              <a:ext cx="3431969" cy="9017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noAutofit/>
            </a:bodyPr>
            <a:lstStyle>
              <a:lvl1pPr marL="0" marR="0" indent="0" algn="l" defTabSz="243833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5000" b="0" i="0" u="none" strike="noStrike" cap="none" spc="30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LiciumFont 2022 Bold"/>
                </a:defRPr>
              </a:lvl1pPr>
              <a:lvl2pPr marL="304800" marR="0" indent="-3048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00000"/>
                <a:buFontTx/>
                <a:buChar char="-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2pPr>
              <a:lvl3pPr marL="1600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3pPr>
              <a:lvl4pPr marL="2209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4pPr>
              <a:lvl5pPr marL="28194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5pPr>
              <a:lvl6pPr marL="34290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6pPr>
              <a:lvl7pPr marL="40386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7pPr>
              <a:lvl8pPr marL="46482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8pPr>
              <a:lvl9pPr marL="5257800" marR="0" indent="-381000" algn="l" defTabSz="2438338" rtl="0" latinLnBrk="0">
                <a:lnSpc>
                  <a:spcPts val="81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CEA472"/>
                </a:buClr>
                <a:buSzPct val="123000"/>
                <a:buFontTx/>
                <a:buChar char="•"/>
                <a:tabLst/>
                <a:defRPr sz="3000" b="0" i="0" u="none" strike="noStrike" cap="none" spc="180" baseline="0">
                  <a:solidFill>
                    <a:srgbClr val="000000"/>
                  </a:solidFill>
                  <a:uFillTx/>
                  <a:latin typeface="+mj-lt"/>
                  <a:ea typeface="+mj-ea"/>
                  <a:cs typeface="+mj-cs"/>
                  <a:sym typeface="LiciumFont 2022 Normal"/>
                </a:defRPr>
              </a:lvl9pPr>
            </a:lstStyle>
            <a:p>
              <a:pPr hangingPunct="1"/>
              <a:r>
                <a:rPr lang="zh-CN" altLang="en-US" sz="4000" dirty="0">
                  <a:solidFill>
                    <a:schemeClr val="accent1"/>
                  </a:solidFill>
                </a:rPr>
                <a:t>模板水印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5820900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谢谢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谢谢</a:t>
            </a:r>
            <a:r>
              <a:rPr lang="zh-CN" altLang="en-US" dirty="0"/>
              <a:t>！</a:t>
            </a:r>
            <a:endParaRPr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LiciumFont 2022 Normal"/>
        <a:ea typeface="LiciumFont 2022 Normal"/>
        <a:cs typeface="LiciumFont 2022 Normal"/>
      </a:majorFont>
      <a:minorFont>
        <a:latin typeface="LiciumFont 2022 Bold"/>
        <a:ea typeface="LiciumFont 2022 Bold"/>
        <a:cs typeface="LiciumFont 2022 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LiciumFont 2022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11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30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LiciumFont 2022 Norm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LiciumFont 2022 Normal"/>
        <a:ea typeface="LiciumFont 2022 Normal"/>
        <a:cs typeface="LiciumFont 2022 Normal"/>
      </a:majorFont>
      <a:minorFont>
        <a:latin typeface="LiciumFont 2022 Bold"/>
        <a:ea typeface="LiciumFont 2022 Bold"/>
        <a:cs typeface="LiciumFont 2022 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LiciumFont 2022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11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30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LiciumFont 2022 Norm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8070</TotalTime>
  <Words>899</Words>
  <Application>Microsoft Office PowerPoint</Application>
  <PresentationFormat>自定义</PresentationFormat>
  <Paragraphs>121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LiciumFont 2022</vt:lpstr>
      <vt:lpstr>LiciumFont 2022 Bold</vt:lpstr>
      <vt:lpstr>LiciumFont 2022 Medium</vt:lpstr>
      <vt:lpstr>LiciumFont 2022 Normal</vt:lpstr>
      <vt:lpstr>21_BasicWhite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Li_fenglei</cp:lastModifiedBy>
  <cp:revision>78</cp:revision>
  <dcterms:modified xsi:type="dcterms:W3CDTF">2024-08-07T05:26:08Z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27892f70ec7a11eca29345fe229344fe">
    <vt:lpwstr>CWMa4GjOzth4FcNAYXdm23+6msfEafHLJJPl6d9teqcPQxSB5tfe3Ybv825+OeJAZQJlNlFTsx8YB5WCZY3+YfanQ==</vt:lpwstr>
  </property>
</Properties>
</file>